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4F5F-DA7A-2543-9137-7A0E8CDC1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C7F22C-6A1E-F345-BDBC-EC31DF54B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45A87-8339-CB49-9E0E-8501E5F1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79FB6-8E82-354D-9150-3A97F12D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39DA1-D1A3-7747-A1A1-C0AA2046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1964-993F-3A4F-9457-AC77539B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519A9-11A8-834B-88CC-1B0087566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A9AA-AFF1-014F-B109-06E0A8DD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153DC-297D-444F-80C5-1BEC031F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E8E7-50D1-4F4A-A45F-0DB04416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6EF8E4-D756-5548-928D-4E0218F73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6DA66-2EE6-4B4F-BD25-60E9F155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7BC9-2734-ED46-86BA-BDFA3935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958A-3AD4-EC46-AE8C-167484BB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A052-AA9D-4F44-AEA3-3E9E255A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EF78-72F0-8C4D-B803-D86921244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1D0D-DCE7-144D-B3CC-D5323EF4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013D-F795-944B-9782-749B1262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4A9E-9D08-7142-9E65-AADC3B91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1F009-326E-9146-8C32-58A79CDA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63C3-E295-E148-998F-06FC0D68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10C03-688A-5E44-B344-D37536D5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507D7-A302-4442-9BC1-27691079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8AC08-F18F-234D-8D01-ABC309E9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3BA3F-6B7C-834B-8AE8-78547461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A52F-4A6D-024E-8440-DDF27D09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DA57-C282-3641-B616-C9548E6A7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CB3E8-A3AA-F643-962B-3D276ACA4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5F004-1FD7-444F-AD95-87910C9C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3D028-B44D-FE4C-B1A2-C59A25F1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7EAD4-B537-9C41-A007-22697F99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4FBD-0B0C-6C40-964F-92CFB5A2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7E963-A82E-A241-8E28-DC79542C1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E2A43-A8DA-FF44-8D95-35459D8A8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C4162E-5B79-3541-A598-AE09FF4A3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EFA90-8710-7A42-9E1A-DC832CCE4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08FBF-7A63-8445-A20E-17E876A6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655A4-4BC7-DE4B-8C7B-173DDADE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68951-FC7B-4241-AE8F-514866B9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E100-B064-444F-83F0-61F1C06B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33DC3-97F2-3148-B00C-11C13201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E3248-63C4-1A4E-847E-594B3975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D0E23-ED32-2F41-81E0-A49F5879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6D7A8-23A4-2F47-BDB6-6AA44DF4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3DD01-AE76-6347-BA38-BE49E08C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29EC5-7E7A-FB44-9DB3-B88929CA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FFF4-3831-AA45-A21F-B61CB60E8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7434-44A7-954F-A762-DF6A87E9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E81BD-8375-1E49-80C5-8F4C0725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80904-BE8D-E74F-82DC-D3C02827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1D6D1-2C62-2E42-8335-1366F1D7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64AED-B771-024B-A981-377F7EB8F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6BB04-6CDF-1B41-A996-7B8F3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99EBD-568E-9F46-B5DA-39949E78C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364AA-13CC-A248-A018-868F7392C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9B33D-88E4-884C-BE65-B16F89A1C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8FCE5-90C3-D34C-AA19-A08E139F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A07EE-EBF9-9D4F-B750-E77EBBA8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B48EA-183E-534F-BA50-7650D3A8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9E742-BD2B-B041-B57B-63BF2FBD7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B8001-20C2-AC44-B0E7-9267B46BC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EC5D-0A34-5D49-857A-8472A7964DF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B9069-5B0C-0344-8F2F-ACA5F4DB5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DC03-8A89-0D42-A83F-47412EA70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E6A6-4B9B-B449-B4B6-3D81FFBC4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5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639C-F629-A249-AD29-024B59801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s-ES" sz="5000" b="1" dirty="0"/>
              <a:t>Como entregar o </a:t>
            </a:r>
            <a:r>
              <a:rPr lang="es-ES" sz="5000" b="1" dirty="0" err="1"/>
              <a:t>teu</a:t>
            </a:r>
            <a:r>
              <a:rPr lang="es-ES" sz="5000" b="1" dirty="0"/>
              <a:t> TPC  (</a:t>
            </a:r>
            <a:r>
              <a:rPr lang="es-ES" sz="5000" b="1" dirty="0" err="1"/>
              <a:t>homework</a:t>
            </a:r>
            <a:r>
              <a:rPr lang="es-ES" sz="5000" b="1" dirty="0"/>
              <a:t>) no </a:t>
            </a:r>
            <a:r>
              <a:rPr lang="es-ES" sz="5000" b="1" dirty="0" err="1"/>
              <a:t>Teams</a:t>
            </a:r>
            <a:r>
              <a:rPr lang="es-ES" sz="5000" b="1" dirty="0"/>
              <a:t>!</a:t>
            </a:r>
            <a:endParaRPr lang="en-US" sz="5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173B1-9F4A-C041-A4D5-A1EEA8867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988" y="5049760"/>
            <a:ext cx="3470973" cy="1123707"/>
          </a:xfrm>
        </p:spPr>
        <p:txBody>
          <a:bodyPr anchor="ctr">
            <a:normAutofit/>
          </a:bodyPr>
          <a:lstStyle/>
          <a:p>
            <a:r>
              <a:rPr lang="es-ES" sz="3100" dirty="0" err="1"/>
              <a:t>Passo</a:t>
            </a:r>
            <a:r>
              <a:rPr lang="es-ES" sz="3100" dirty="0"/>
              <a:t> a </a:t>
            </a:r>
            <a:r>
              <a:rPr lang="es-ES" sz="3100" dirty="0" err="1"/>
              <a:t>passo</a:t>
            </a:r>
            <a:endParaRPr lang="en-US" sz="31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ED645E-0DF5-3E44-80C8-C1DA80E04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r="11150"/>
          <a:stretch/>
        </p:blipFill>
        <p:spPr>
          <a:xfrm>
            <a:off x="79778" y="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233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C5E4A-94F1-844D-A79C-2C31ED9F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 dirty="0" err="1"/>
              <a:t>Primeiro</a:t>
            </a:r>
            <a:r>
              <a:rPr lang="es-ES" sz="3200" dirty="0"/>
              <a:t> </a:t>
            </a:r>
            <a:r>
              <a:rPr lang="es-ES" sz="3200" dirty="0" err="1"/>
              <a:t>passo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D756-D0FB-8247-95D0-DD09C8D9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endParaRPr lang="es-ES" sz="1800" dirty="0"/>
          </a:p>
          <a:p>
            <a:r>
              <a:rPr lang="pt-PT" sz="1800" dirty="0"/>
              <a:t>Escolhe a classe/turma </a:t>
            </a:r>
          </a:p>
          <a:p>
            <a:r>
              <a:rPr lang="pt-PT" sz="1800" dirty="0"/>
              <a:t>Clica na tarefa que queres terminar, deverá estar visível em “</a:t>
            </a:r>
            <a:r>
              <a:rPr lang="pt-PT" sz="1800" b="1" dirty="0"/>
              <a:t>Posts”</a:t>
            </a:r>
          </a:p>
          <a:p>
            <a:r>
              <a:rPr lang="pt-PT" sz="1800" dirty="0"/>
              <a:t>Clica na caixa “</a:t>
            </a:r>
            <a:r>
              <a:rPr lang="pt-PT" sz="1800" b="1" dirty="0"/>
              <a:t>View Assignment</a:t>
            </a:r>
            <a:r>
              <a:rPr lang="pt-PT" sz="1800" dirty="0"/>
              <a:t>”</a:t>
            </a:r>
          </a:p>
          <a:p>
            <a:r>
              <a:rPr lang="pt-PT" sz="1800" dirty="0"/>
              <a:t>Também podes clicar em “</a:t>
            </a:r>
            <a:r>
              <a:rPr lang="pt-PT" sz="1800" b="1" dirty="0"/>
              <a:t>Assignments</a:t>
            </a:r>
            <a:r>
              <a:rPr lang="pt-PT" sz="1800" dirty="0"/>
              <a:t>” na barra abaixo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3546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4DD5A4-114E-C049-AA5A-79A4A597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D512F2-DC94-41B0-AD59-831F1939D48B}"/>
              </a:ext>
            </a:extLst>
          </p:cNvPr>
          <p:cNvSpPr/>
          <p:nvPr/>
        </p:nvSpPr>
        <p:spPr>
          <a:xfrm>
            <a:off x="7673418" y="5353115"/>
            <a:ext cx="838985" cy="235619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48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5072C-0197-904D-8B99-3DE7B8896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 dirty="0"/>
              <a:t>Segundo </a:t>
            </a:r>
            <a:r>
              <a:rPr lang="es-ES" sz="3200" dirty="0" err="1"/>
              <a:t>passo</a:t>
            </a:r>
            <a:endParaRPr lang="en-US" sz="3200" dirty="0"/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81314174-435E-4AAB-AC62-A847B3A9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pt-PT" sz="1800" dirty="0"/>
              <a:t>Clica “</a:t>
            </a:r>
            <a:r>
              <a:rPr lang="pt-PT" sz="1800" b="1" dirty="0"/>
              <a:t>Add work</a:t>
            </a:r>
            <a:r>
              <a:rPr lang="pt-PT" sz="1800" dirty="0"/>
              <a:t>” para adicionares o teu trabalho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3A6C3B3-E2F1-BB46-BCF8-EC569808D0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5311D902-47CE-0B49-9303-0F2C3674A046}"/>
              </a:ext>
            </a:extLst>
          </p:cNvPr>
          <p:cNvSpPr/>
          <p:nvPr/>
        </p:nvSpPr>
        <p:spPr>
          <a:xfrm>
            <a:off x="6303443" y="2866646"/>
            <a:ext cx="883506" cy="437624"/>
          </a:xfrm>
          <a:prstGeom prst="leftArrow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0A519-140E-A549-A47E-76EB2B51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 dirty="0" err="1"/>
              <a:t>Terceiro</a:t>
            </a:r>
            <a:r>
              <a:rPr lang="es-ES" sz="3200" dirty="0"/>
              <a:t> </a:t>
            </a:r>
            <a:r>
              <a:rPr lang="es-ES" sz="3200" dirty="0" err="1"/>
              <a:t>passo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5AEC3D-9340-471D-8899-34139F3E8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pt-PT" sz="1800" dirty="0"/>
              <a:t>Depende do formato em que está o teu trabalho</a:t>
            </a:r>
          </a:p>
          <a:p>
            <a:r>
              <a:rPr lang="pt-PT" sz="1800" dirty="0"/>
              <a:t>Caso seja um DOCUMENTO (Word Document),  clica na tua pasta, ou no local onde guardaste o teu documento para o poderes seleccionar </a:t>
            </a:r>
          </a:p>
          <a:p>
            <a:r>
              <a:rPr lang="pt-PT" sz="1800" dirty="0"/>
              <a:t>Se é uma FOTOGRAFIA, avança para o slide 7 que te mostra como o podes fazer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E4F6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CACFD6-B61C-F246-A5E9-9D9980CC9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BC7F9471-D8AA-7543-A91F-0D4E4A41CDFB}"/>
              </a:ext>
            </a:extLst>
          </p:cNvPr>
          <p:cNvSpPr/>
          <p:nvPr/>
        </p:nvSpPr>
        <p:spPr>
          <a:xfrm flipV="1">
            <a:off x="9885441" y="7922043"/>
            <a:ext cx="1828800" cy="227123"/>
          </a:xfrm>
          <a:prstGeom prst="leftArrowCallout">
            <a:avLst>
              <a:gd name="adj1" fmla="val 25000"/>
              <a:gd name="adj2" fmla="val 22424"/>
              <a:gd name="adj3" fmla="val 25000"/>
              <a:gd name="adj4" fmla="val 64977"/>
            </a:avLst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20D6A-A5CD-C547-A5FE-93836132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s-ES" sz="3200" dirty="0"/>
              <a:t>Adicionar documentos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E7B354-C28A-411E-9FC9-1F64260E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pt-PT" sz="1800" dirty="0"/>
              <a:t>Quando encontrares o teu documento, selecciona-o com o rato e de seguida clica em “</a:t>
            </a:r>
            <a:r>
              <a:rPr lang="pt-PT" sz="1800" b="1" dirty="0"/>
              <a:t>Attach</a:t>
            </a:r>
            <a:r>
              <a:rPr lang="pt-PT" sz="1800" dirty="0"/>
              <a:t>”</a:t>
            </a:r>
          </a:p>
          <a:p>
            <a:r>
              <a:rPr lang="pt-PT" sz="1800" dirty="0"/>
              <a:t>Podes adicionar mais de um  documento, seleccionando todos os que necessitares no mesmo processo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4B688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77CCC4-2D04-B649-87FE-4110ACFAF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F5C18A4-5184-1649-989A-ADC378587BE4}"/>
              </a:ext>
            </a:extLst>
          </p:cNvPr>
          <p:cNvSpPr/>
          <p:nvPr/>
        </p:nvSpPr>
        <p:spPr>
          <a:xfrm rot="5400000">
            <a:off x="9999133" y="5351531"/>
            <a:ext cx="1089559" cy="969264"/>
          </a:xfrm>
          <a:prstGeom prst="leftArrow">
            <a:avLst>
              <a:gd name="adj1" fmla="val 59359"/>
              <a:gd name="adj2" fmla="val 50000"/>
            </a:avLst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3464A-6F08-8B41-8E45-82B3D37FD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263283" cy="1325563"/>
          </a:xfrm>
        </p:spPr>
        <p:txBody>
          <a:bodyPr>
            <a:normAutofit/>
          </a:bodyPr>
          <a:lstStyle/>
          <a:p>
            <a:r>
              <a:rPr lang="es-ES" sz="3200" dirty="0"/>
              <a:t>Entregar o documento</a:t>
            </a:r>
            <a:endParaRPr lang="en-US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9F2D16-926F-4239-A37D-93D886B1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pt-PT" sz="1800" dirty="0"/>
              <a:t>Depois de verificares que o teu trabalho está visível, deves clicar em “</a:t>
            </a:r>
            <a:r>
              <a:rPr lang="pt-PT" sz="1800" b="1" dirty="0"/>
              <a:t>Hand in</a:t>
            </a:r>
            <a:r>
              <a:rPr lang="pt-PT" sz="1800" dirty="0"/>
              <a:t>”</a:t>
            </a:r>
          </a:p>
          <a:p>
            <a:r>
              <a:rPr lang="pt-PT" sz="1800" dirty="0"/>
              <a:t>E pronto! Tudo feito!</a:t>
            </a:r>
            <a:r>
              <a:rPr lang="es-ES" sz="1800" dirty="0"/>
              <a:t>✌🏽</a:t>
            </a:r>
            <a:endParaRPr lang="en-US" sz="1800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EA9846E-19C4-8841-99FE-B9FC571A5C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6E61B62-0AE4-534F-A4E6-6FA5C5D4A20B}"/>
              </a:ext>
            </a:extLst>
          </p:cNvPr>
          <p:cNvSpPr/>
          <p:nvPr/>
        </p:nvSpPr>
        <p:spPr>
          <a:xfrm rot="5400000">
            <a:off x="10527016" y="1728473"/>
            <a:ext cx="753115" cy="491974"/>
          </a:xfrm>
          <a:prstGeom prst="leftArrow">
            <a:avLst>
              <a:gd name="adj1" fmla="val 54784"/>
              <a:gd name="adj2" fmla="val 61242"/>
            </a:avLst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6D555-9EEA-6144-9CBA-A1A14CE1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Adicionar fotografias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C5802-7DE4-8F4F-95A9-40DADB7B3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pt-PT" sz="1800" dirty="0"/>
              <a:t>Se precisares de entregar uma FOTOGRAFIA ou IMAGEM</a:t>
            </a:r>
          </a:p>
          <a:p>
            <a:pPr marL="0" indent="0">
              <a:buNone/>
            </a:pPr>
            <a:endParaRPr lang="pt-PT" sz="1800" dirty="0"/>
          </a:p>
          <a:p>
            <a:r>
              <a:rPr lang="pt-PT" sz="1800" dirty="0"/>
              <a:t>Clica em  “</a:t>
            </a:r>
            <a:r>
              <a:rPr lang="pt-PT" sz="1800" b="1" dirty="0"/>
              <a:t>Upload from this device</a:t>
            </a:r>
            <a:r>
              <a:rPr lang="pt-PT" sz="1800" dirty="0"/>
              <a:t>”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0527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A15466B-CBA7-AD4F-B3A2-12EB3ADAA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024B85E-FE9C-EB40-A307-D394AF4EFE37}"/>
              </a:ext>
            </a:extLst>
          </p:cNvPr>
          <p:cNvSpPr/>
          <p:nvPr/>
        </p:nvSpPr>
        <p:spPr>
          <a:xfrm rot="16200000">
            <a:off x="6238566" y="4055859"/>
            <a:ext cx="1056662" cy="836788"/>
          </a:xfrm>
          <a:prstGeom prst="leftArrow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3C90E-E03F-194B-9A88-E9BD1070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pt-PT" sz="3200" dirty="0"/>
              <a:t>Seleccionar fotografia/as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F2CAA2-8627-4FB6-8A39-4948BE54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r>
              <a:rPr lang="pt-PT" sz="1800" dirty="0"/>
              <a:t>Clica em “</a:t>
            </a:r>
            <a:r>
              <a:rPr lang="pt-PT" sz="1800" b="1" dirty="0"/>
              <a:t>Photo Library</a:t>
            </a:r>
            <a:r>
              <a:rPr lang="pt-PT" sz="1800" dirty="0"/>
              <a:t>” para escolheres a tua foto, ou  “</a:t>
            </a:r>
            <a:r>
              <a:rPr lang="pt-PT" sz="1800" b="1" dirty="0"/>
              <a:t>Take Photo or Video</a:t>
            </a:r>
            <a:r>
              <a:rPr lang="pt-PT" sz="1800" dirty="0"/>
              <a:t>” para tirares uma fotografia no momento</a:t>
            </a:r>
          </a:p>
          <a:p>
            <a:r>
              <a:rPr lang="pt-PT" sz="1800" dirty="0"/>
              <a:t>Depois de selecionares a tua fotografia, o processo é o mesmo que utilizaste para adicionar os documentos</a:t>
            </a:r>
          </a:p>
          <a:p>
            <a:pPr marL="0" indent="0">
              <a:buNone/>
            </a:pPr>
            <a:endParaRPr lang="pt-PT" sz="1800" dirty="0"/>
          </a:p>
          <a:p>
            <a:r>
              <a:rPr lang="pt-PT" sz="1800" dirty="0"/>
              <a:t>E pronto!  Tudo feito!</a:t>
            </a:r>
            <a:r>
              <a:rPr lang="es-ES" sz="1800" dirty="0"/>
              <a:t>✌🏽</a:t>
            </a:r>
            <a:endParaRPr lang="en-US" sz="1800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0527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BD321CE-5E7E-4545-BBB4-3C55185AC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2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249C2AB03EBB4FBF2B4E1A16C3EB2E" ma:contentTypeVersion="12" ma:contentTypeDescription="Create a new document." ma:contentTypeScope="" ma:versionID="17dd99ba4fb211fef913b78756ebd410">
  <xsd:schema xmlns:xsd="http://www.w3.org/2001/XMLSchema" xmlns:xs="http://www.w3.org/2001/XMLSchema" xmlns:p="http://schemas.microsoft.com/office/2006/metadata/properties" xmlns:ns3="4097d916-7da2-4a61-a1be-c9c8f60a7575" xmlns:ns4="494ff789-e9d6-4fe5-8e40-1f1834e12a13" targetNamespace="http://schemas.microsoft.com/office/2006/metadata/properties" ma:root="true" ma:fieldsID="bfbe0eec4010461b1034cfed86809e12" ns3:_="" ns4:_="">
    <xsd:import namespace="4097d916-7da2-4a61-a1be-c9c8f60a7575"/>
    <xsd:import namespace="494ff789-e9d6-4fe5-8e40-1f1834e12a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7d916-7da2-4a61-a1be-c9c8f60a75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ff789-e9d6-4fe5-8e40-1f1834e12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AC36F-A745-48DE-9801-B518D038222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94ff789-e9d6-4fe5-8e40-1f1834e12a13"/>
    <ds:schemaRef ds:uri="http://purl.org/dc/elements/1.1/"/>
    <ds:schemaRef ds:uri="http://schemas.microsoft.com/office/2006/metadata/properties"/>
    <ds:schemaRef ds:uri="4097d916-7da2-4a61-a1be-c9c8f60a75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FFE34B-06E2-46D5-A2FC-7572A454A5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5153D9-CBDB-4421-9C18-A1533F03C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7d916-7da2-4a61-a1be-c9c8f60a7575"/>
    <ds:schemaRef ds:uri="494ff789-e9d6-4fe5-8e40-1f1834e12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Como entregar o teu TPC  (homework) no Teams!</vt:lpstr>
      <vt:lpstr>Primeiro passo</vt:lpstr>
      <vt:lpstr>Segundo passo</vt:lpstr>
      <vt:lpstr>Terceiro passo</vt:lpstr>
      <vt:lpstr>Adicionar documentos</vt:lpstr>
      <vt:lpstr>Entregar o documento</vt:lpstr>
      <vt:lpstr>Adicionar fotografias</vt:lpstr>
      <vt:lpstr>Seleccionar fotografia/as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¡Cómo entregar deberes en Teams!</dc:title>
  <dc:creator>Alexis Munlawin Caringal</dc:creator>
  <cp:lastModifiedBy>Anabela Matos</cp:lastModifiedBy>
  <cp:revision>14</cp:revision>
  <dcterms:created xsi:type="dcterms:W3CDTF">2021-02-04T23:25:05Z</dcterms:created>
  <dcterms:modified xsi:type="dcterms:W3CDTF">2021-02-24T16:29:46Z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0x01010044249C2AB03EBB4FBF2B4E1A16C3EB2E</vt:lpwstr>
  </property>
</Properties>
</file>