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7" r:id="rId1"/>
  </p:sldMasterIdLst>
  <p:notesMasterIdLst>
    <p:notesMasterId r:id="rId15"/>
  </p:notesMasterIdLst>
  <p:sldIdLst>
    <p:sldId id="336" r:id="rId2"/>
    <p:sldId id="329" r:id="rId3"/>
    <p:sldId id="322" r:id="rId4"/>
    <p:sldId id="297" r:id="rId5"/>
    <p:sldId id="298" r:id="rId6"/>
    <p:sldId id="289" r:id="rId7"/>
    <p:sldId id="332" r:id="rId8"/>
    <p:sldId id="290" r:id="rId9"/>
    <p:sldId id="333" r:id="rId10"/>
    <p:sldId id="291" r:id="rId11"/>
    <p:sldId id="334" r:id="rId12"/>
    <p:sldId id="330" r:id="rId13"/>
    <p:sldId id="331" r:id="rId1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702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4D8FC8-F784-440B-8C1D-4430DC0B37F5}" v="65" dt="2019-10-19T19:30:10.6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ine santini" userId="03948858bb5ba930" providerId="LiveId" clId="{9C4D8FC8-F784-440B-8C1D-4430DC0B37F5}"/>
    <pc:docChg chg="undo custSel addSld delSld modSld sldOrd">
      <pc:chgData name="caroline santini" userId="03948858bb5ba930" providerId="LiveId" clId="{9C4D8FC8-F784-440B-8C1D-4430DC0B37F5}" dt="2019-10-19T19:30:10.673" v="4921" actId="20578"/>
      <pc:docMkLst>
        <pc:docMk/>
      </pc:docMkLst>
      <pc:sldChg chg="addSp modSp">
        <pc:chgData name="caroline santini" userId="03948858bb5ba930" providerId="LiveId" clId="{9C4D8FC8-F784-440B-8C1D-4430DC0B37F5}" dt="2019-10-16T17:42:24.970" v="4421" actId="113"/>
        <pc:sldMkLst>
          <pc:docMk/>
          <pc:sldMk cId="1819557809" sldId="257"/>
        </pc:sldMkLst>
        <pc:spChg chg="mod">
          <ac:chgData name="caroline santini" userId="03948858bb5ba930" providerId="LiveId" clId="{9C4D8FC8-F784-440B-8C1D-4430DC0B37F5}" dt="2019-10-16T17:42:24.970" v="4421" actId="113"/>
          <ac:spMkLst>
            <pc:docMk/>
            <pc:sldMk cId="1819557809" sldId="257"/>
            <ac:spMk id="3" creationId="{928958AE-F578-44CA-AAB0-DE644F3D06C8}"/>
          </ac:spMkLst>
        </pc:spChg>
        <pc:picChg chg="add mod">
          <ac:chgData name="caroline santini" userId="03948858bb5ba930" providerId="LiveId" clId="{9C4D8FC8-F784-440B-8C1D-4430DC0B37F5}" dt="2019-10-14T12:00:35.583" v="4419" actId="1076"/>
          <ac:picMkLst>
            <pc:docMk/>
            <pc:sldMk cId="1819557809" sldId="257"/>
            <ac:picMk id="5" creationId="{493E735A-1623-4CA8-90BE-94A5157DAADE}"/>
          </ac:picMkLst>
        </pc:picChg>
      </pc:sldChg>
      <pc:sldChg chg="modSp">
        <pc:chgData name="caroline santini" userId="03948858bb5ba930" providerId="LiveId" clId="{9C4D8FC8-F784-440B-8C1D-4430DC0B37F5}" dt="2019-10-14T11:12:54.358" v="3986" actId="20577"/>
        <pc:sldMkLst>
          <pc:docMk/>
          <pc:sldMk cId="2569714939" sldId="289"/>
        </pc:sldMkLst>
        <pc:spChg chg="mod">
          <ac:chgData name="caroline santini" userId="03948858bb5ba930" providerId="LiveId" clId="{9C4D8FC8-F784-440B-8C1D-4430DC0B37F5}" dt="2019-10-14T11:12:54.358" v="3986" actId="20577"/>
          <ac:spMkLst>
            <pc:docMk/>
            <pc:sldMk cId="2569714939" sldId="289"/>
            <ac:spMk id="2" creationId="{00000000-0000-0000-0000-000000000000}"/>
          </ac:spMkLst>
        </pc:spChg>
        <pc:picChg chg="mod">
          <ac:chgData name="caroline santini" userId="03948858bb5ba930" providerId="LiveId" clId="{9C4D8FC8-F784-440B-8C1D-4430DC0B37F5}" dt="2019-10-14T11:11:28.051" v="3947" actId="14100"/>
          <ac:picMkLst>
            <pc:docMk/>
            <pc:sldMk cId="2569714939" sldId="289"/>
            <ac:picMk id="7" creationId="{00000000-0000-0000-0000-000000000000}"/>
          </ac:picMkLst>
        </pc:picChg>
      </pc:sldChg>
      <pc:sldChg chg="modSp">
        <pc:chgData name="caroline santini" userId="03948858bb5ba930" providerId="LiveId" clId="{9C4D8FC8-F784-440B-8C1D-4430DC0B37F5}" dt="2019-10-14T11:14:47.794" v="3987" actId="20577"/>
        <pc:sldMkLst>
          <pc:docMk/>
          <pc:sldMk cId="1671375737" sldId="290"/>
        </pc:sldMkLst>
        <pc:spChg chg="mod">
          <ac:chgData name="caroline santini" userId="03948858bb5ba930" providerId="LiveId" clId="{9C4D8FC8-F784-440B-8C1D-4430DC0B37F5}" dt="2019-10-14T11:14:47.794" v="3987" actId="20577"/>
          <ac:spMkLst>
            <pc:docMk/>
            <pc:sldMk cId="1671375737" sldId="290"/>
            <ac:spMk id="2" creationId="{00000000-0000-0000-0000-000000000000}"/>
          </ac:spMkLst>
        </pc:spChg>
      </pc:sldChg>
      <pc:sldChg chg="modSp">
        <pc:chgData name="caroline santini" userId="03948858bb5ba930" providerId="LiveId" clId="{9C4D8FC8-F784-440B-8C1D-4430DC0B37F5}" dt="2019-10-14T11:17:54.155" v="3990" actId="14100"/>
        <pc:sldMkLst>
          <pc:docMk/>
          <pc:sldMk cId="1114458482" sldId="291"/>
        </pc:sldMkLst>
        <pc:spChg chg="mod">
          <ac:chgData name="caroline santini" userId="03948858bb5ba930" providerId="LiveId" clId="{9C4D8FC8-F784-440B-8C1D-4430DC0B37F5}" dt="2019-10-14T11:17:54.155" v="3990" actId="14100"/>
          <ac:spMkLst>
            <pc:docMk/>
            <pc:sldMk cId="1114458482" sldId="291"/>
            <ac:spMk id="4" creationId="{00000000-0000-0000-0000-000000000000}"/>
          </ac:spMkLst>
        </pc:spChg>
      </pc:sldChg>
      <pc:sldChg chg="modSp">
        <pc:chgData name="caroline santini" userId="03948858bb5ba930" providerId="LiveId" clId="{9C4D8FC8-F784-440B-8C1D-4430DC0B37F5}" dt="2019-10-13T17:08:36.568" v="99" actId="20577"/>
        <pc:sldMkLst>
          <pc:docMk/>
          <pc:sldMk cId="1832550305" sldId="292"/>
        </pc:sldMkLst>
        <pc:spChg chg="mod">
          <ac:chgData name="caroline santini" userId="03948858bb5ba930" providerId="LiveId" clId="{9C4D8FC8-F784-440B-8C1D-4430DC0B37F5}" dt="2019-10-13T17:08:36.568" v="99" actId="20577"/>
          <ac:spMkLst>
            <pc:docMk/>
            <pc:sldMk cId="1832550305" sldId="292"/>
            <ac:spMk id="2" creationId="{00000000-0000-0000-0000-000000000000}"/>
          </ac:spMkLst>
        </pc:spChg>
        <pc:spChg chg="mod">
          <ac:chgData name="caroline santini" userId="03948858bb5ba930" providerId="LiveId" clId="{9C4D8FC8-F784-440B-8C1D-4430DC0B37F5}" dt="2019-10-13T17:08:21.712" v="98" actId="5793"/>
          <ac:spMkLst>
            <pc:docMk/>
            <pc:sldMk cId="1832550305" sldId="292"/>
            <ac:spMk id="3" creationId="{00000000-0000-0000-0000-000000000000}"/>
          </ac:spMkLst>
        </pc:spChg>
      </pc:sldChg>
      <pc:sldChg chg="modSp">
        <pc:chgData name="caroline santini" userId="03948858bb5ba930" providerId="LiveId" clId="{9C4D8FC8-F784-440B-8C1D-4430DC0B37F5}" dt="2019-10-17T17:26:32.549" v="4867" actId="20577"/>
        <pc:sldMkLst>
          <pc:docMk/>
          <pc:sldMk cId="681400562" sldId="293"/>
        </pc:sldMkLst>
        <pc:spChg chg="mod">
          <ac:chgData name="caroline santini" userId="03948858bb5ba930" providerId="LiveId" clId="{9C4D8FC8-F784-440B-8C1D-4430DC0B37F5}" dt="2019-10-13T18:09:42.364" v="397" actId="27636"/>
          <ac:spMkLst>
            <pc:docMk/>
            <pc:sldMk cId="681400562" sldId="293"/>
            <ac:spMk id="2" creationId="{00000000-0000-0000-0000-000000000000}"/>
          </ac:spMkLst>
        </pc:spChg>
        <pc:spChg chg="mod">
          <ac:chgData name="caroline santini" userId="03948858bb5ba930" providerId="LiveId" clId="{9C4D8FC8-F784-440B-8C1D-4430DC0B37F5}" dt="2019-10-17T17:26:32.549" v="4867" actId="20577"/>
          <ac:spMkLst>
            <pc:docMk/>
            <pc:sldMk cId="681400562" sldId="293"/>
            <ac:spMk id="3" creationId="{00000000-0000-0000-0000-000000000000}"/>
          </ac:spMkLst>
        </pc:spChg>
      </pc:sldChg>
      <pc:sldChg chg="modSp">
        <pc:chgData name="caroline santini" userId="03948858bb5ba930" providerId="LiveId" clId="{9C4D8FC8-F784-440B-8C1D-4430DC0B37F5}" dt="2019-10-13T17:21:24.578" v="112" actId="14100"/>
        <pc:sldMkLst>
          <pc:docMk/>
          <pc:sldMk cId="3064768530" sldId="295"/>
        </pc:sldMkLst>
        <pc:spChg chg="mod">
          <ac:chgData name="caroline santini" userId="03948858bb5ba930" providerId="LiveId" clId="{9C4D8FC8-F784-440B-8C1D-4430DC0B37F5}" dt="2019-10-13T17:21:05.697" v="109" actId="255"/>
          <ac:spMkLst>
            <pc:docMk/>
            <pc:sldMk cId="3064768530" sldId="295"/>
            <ac:spMk id="2" creationId="{CDC07435-5E77-4876-A0C8-CC2325E60083}"/>
          </ac:spMkLst>
        </pc:spChg>
        <pc:graphicFrameChg chg="mod modGraphic">
          <ac:chgData name="caroline santini" userId="03948858bb5ba930" providerId="LiveId" clId="{9C4D8FC8-F784-440B-8C1D-4430DC0B37F5}" dt="2019-10-13T17:21:24.578" v="112" actId="14100"/>
          <ac:graphicFrameMkLst>
            <pc:docMk/>
            <pc:sldMk cId="3064768530" sldId="295"/>
            <ac:graphicFrameMk id="5" creationId="{00000000-0000-0000-0000-000000000000}"/>
          </ac:graphicFrameMkLst>
        </pc:graphicFrameChg>
      </pc:sldChg>
      <pc:sldChg chg="modSp del">
        <pc:chgData name="caroline santini" userId="03948858bb5ba930" providerId="LiveId" clId="{9C4D8FC8-F784-440B-8C1D-4430DC0B37F5}" dt="2019-10-16T19:43:18.653" v="4422" actId="2696"/>
        <pc:sldMkLst>
          <pc:docMk/>
          <pc:sldMk cId="3854418375" sldId="296"/>
        </pc:sldMkLst>
        <pc:spChg chg="mod">
          <ac:chgData name="caroline santini" userId="03948858bb5ba930" providerId="LiveId" clId="{9C4D8FC8-F784-440B-8C1D-4430DC0B37F5}" dt="2019-10-13T17:46:41.544" v="128" actId="20577"/>
          <ac:spMkLst>
            <pc:docMk/>
            <pc:sldMk cId="3854418375" sldId="296"/>
            <ac:spMk id="2" creationId="{00000000-0000-0000-0000-000000000000}"/>
          </ac:spMkLst>
        </pc:spChg>
        <pc:graphicFrameChg chg="mod modGraphic">
          <ac:chgData name="caroline santini" userId="03948858bb5ba930" providerId="LiveId" clId="{9C4D8FC8-F784-440B-8C1D-4430DC0B37F5}" dt="2019-10-13T17:22:30.341" v="116" actId="14100"/>
          <ac:graphicFrameMkLst>
            <pc:docMk/>
            <pc:sldMk cId="3854418375" sldId="296"/>
            <ac:graphicFrameMk id="4" creationId="{00000000-0000-0000-0000-000000000000}"/>
          </ac:graphicFrameMkLst>
        </pc:graphicFrameChg>
      </pc:sldChg>
      <pc:sldChg chg="modSp">
        <pc:chgData name="caroline santini" userId="03948858bb5ba930" providerId="LiveId" clId="{9C4D8FC8-F784-440B-8C1D-4430DC0B37F5}" dt="2019-10-14T09:49:14.353" v="2121" actId="20577"/>
        <pc:sldMkLst>
          <pc:docMk/>
          <pc:sldMk cId="1402727510" sldId="297"/>
        </pc:sldMkLst>
        <pc:spChg chg="mod">
          <ac:chgData name="caroline santini" userId="03948858bb5ba930" providerId="LiveId" clId="{9C4D8FC8-F784-440B-8C1D-4430DC0B37F5}" dt="2019-10-14T09:49:14.353" v="2121" actId="20577"/>
          <ac:spMkLst>
            <pc:docMk/>
            <pc:sldMk cId="1402727510" sldId="297"/>
            <ac:spMk id="2" creationId="{00000000-0000-0000-0000-000000000000}"/>
          </ac:spMkLst>
        </pc:spChg>
      </pc:sldChg>
      <pc:sldChg chg="modSp">
        <pc:chgData name="caroline santini" userId="03948858bb5ba930" providerId="LiveId" clId="{9C4D8FC8-F784-440B-8C1D-4430DC0B37F5}" dt="2019-10-14T09:49:20.915" v="2122" actId="20577"/>
        <pc:sldMkLst>
          <pc:docMk/>
          <pc:sldMk cId="2910252534" sldId="298"/>
        </pc:sldMkLst>
        <pc:spChg chg="mod">
          <ac:chgData name="caroline santini" userId="03948858bb5ba930" providerId="LiveId" clId="{9C4D8FC8-F784-440B-8C1D-4430DC0B37F5}" dt="2019-10-14T09:49:20.915" v="2122" actId="20577"/>
          <ac:spMkLst>
            <pc:docMk/>
            <pc:sldMk cId="2910252534" sldId="298"/>
            <ac:spMk id="2" creationId="{00000000-0000-0000-0000-000000000000}"/>
          </ac:spMkLst>
        </pc:spChg>
      </pc:sldChg>
      <pc:sldChg chg="addSp delSp modSp add">
        <pc:chgData name="caroline santini" userId="03948858bb5ba930" providerId="LiveId" clId="{9C4D8FC8-F784-440B-8C1D-4430DC0B37F5}" dt="2019-10-14T10:53:44.293" v="3737" actId="113"/>
        <pc:sldMkLst>
          <pc:docMk/>
          <pc:sldMk cId="2224350633" sldId="299"/>
        </pc:sldMkLst>
        <pc:spChg chg="add del mod">
          <ac:chgData name="caroline santini" userId="03948858bb5ba930" providerId="LiveId" clId="{9C4D8FC8-F784-440B-8C1D-4430DC0B37F5}" dt="2019-10-13T18:03:26.948" v="219" actId="113"/>
          <ac:spMkLst>
            <pc:docMk/>
            <pc:sldMk cId="2224350633" sldId="299"/>
            <ac:spMk id="3" creationId="{3E36B4B0-8B09-419B-BD11-BDE79C99FCB6}"/>
          </ac:spMkLst>
        </pc:spChg>
        <pc:spChg chg="mod">
          <ac:chgData name="caroline santini" userId="03948858bb5ba930" providerId="LiveId" clId="{9C4D8FC8-F784-440B-8C1D-4430DC0B37F5}" dt="2019-10-14T10:53:44.293" v="3737" actId="113"/>
          <ac:spMkLst>
            <pc:docMk/>
            <pc:sldMk cId="2224350633" sldId="299"/>
            <ac:spMk id="4" creationId="{00000000-0000-0000-0000-000000000000}"/>
          </ac:spMkLst>
        </pc:spChg>
        <pc:spChg chg="add del mod">
          <ac:chgData name="caroline santini" userId="03948858bb5ba930" providerId="LiveId" clId="{9C4D8FC8-F784-440B-8C1D-4430DC0B37F5}" dt="2019-10-13T18:03:26.948" v="219" actId="113"/>
          <ac:spMkLst>
            <pc:docMk/>
            <pc:sldMk cId="2224350633" sldId="299"/>
            <ac:spMk id="8" creationId="{A8AA57BA-3150-4C05-823C-434783B67321}"/>
          </ac:spMkLst>
        </pc:spChg>
        <pc:spChg chg="add del mod">
          <ac:chgData name="caroline santini" userId="03948858bb5ba930" providerId="LiveId" clId="{9C4D8FC8-F784-440B-8C1D-4430DC0B37F5}" dt="2019-10-13T18:03:56.971" v="224" actId="113"/>
          <ac:spMkLst>
            <pc:docMk/>
            <pc:sldMk cId="2224350633" sldId="299"/>
            <ac:spMk id="9" creationId="{8478B678-F9F1-420D-8FFE-7B02BFC275B3}"/>
          </ac:spMkLst>
        </pc:spChg>
        <pc:graphicFrameChg chg="del modGraphic">
          <ac:chgData name="caroline santini" userId="03948858bb5ba930" providerId="LiveId" clId="{9C4D8FC8-F784-440B-8C1D-4430DC0B37F5}" dt="2019-10-13T18:00:26.588" v="170" actId="478"/>
          <ac:graphicFrameMkLst>
            <pc:docMk/>
            <pc:sldMk cId="2224350633" sldId="299"/>
            <ac:graphicFrameMk id="6" creationId="{00000000-0000-0000-0000-000000000000}"/>
          </ac:graphicFrameMkLst>
        </pc:graphicFrameChg>
        <pc:picChg chg="del">
          <ac:chgData name="caroline santini" userId="03948858bb5ba930" providerId="LiveId" clId="{9C4D8FC8-F784-440B-8C1D-4430DC0B37F5}" dt="2019-10-13T18:00:17.412" v="168" actId="478"/>
          <ac:picMkLst>
            <pc:docMk/>
            <pc:sldMk cId="2224350633" sldId="299"/>
            <ac:picMk id="5" creationId="{00000000-0000-0000-0000-000000000000}"/>
          </ac:picMkLst>
        </pc:picChg>
        <pc:picChg chg="add mod">
          <ac:chgData name="caroline santini" userId="03948858bb5ba930" providerId="LiveId" clId="{9C4D8FC8-F784-440B-8C1D-4430DC0B37F5}" dt="2019-10-13T18:04:05.454" v="226" actId="14100"/>
          <ac:picMkLst>
            <pc:docMk/>
            <pc:sldMk cId="2224350633" sldId="299"/>
            <ac:picMk id="10" creationId="{01CBA909-3C38-4395-8CA4-BE92DF2D36E6}"/>
          </ac:picMkLst>
        </pc:picChg>
      </pc:sldChg>
      <pc:sldChg chg="modSp add">
        <pc:chgData name="caroline santini" userId="03948858bb5ba930" providerId="LiveId" clId="{9C4D8FC8-F784-440B-8C1D-4430DC0B37F5}" dt="2019-10-13T18:15:57.786" v="545" actId="20578"/>
        <pc:sldMkLst>
          <pc:docMk/>
          <pc:sldMk cId="22375784" sldId="300"/>
        </pc:sldMkLst>
        <pc:spChg chg="mod">
          <ac:chgData name="caroline santini" userId="03948858bb5ba930" providerId="LiveId" clId="{9C4D8FC8-F784-440B-8C1D-4430DC0B37F5}" dt="2019-10-13T18:15:57.786" v="545" actId="20578"/>
          <ac:spMkLst>
            <pc:docMk/>
            <pc:sldMk cId="22375784" sldId="300"/>
            <ac:spMk id="3" creationId="{5C9F5262-58FF-4484-A206-F137578E60F0}"/>
          </ac:spMkLst>
        </pc:spChg>
      </pc:sldChg>
      <pc:sldChg chg="add del">
        <pc:chgData name="caroline santini" userId="03948858bb5ba930" providerId="LiveId" clId="{9C4D8FC8-F784-440B-8C1D-4430DC0B37F5}" dt="2019-10-13T18:03:14.513" v="218" actId="2696"/>
        <pc:sldMkLst>
          <pc:docMk/>
          <pc:sldMk cId="109747693" sldId="300"/>
        </pc:sldMkLst>
      </pc:sldChg>
      <pc:sldChg chg="modSp add">
        <pc:chgData name="caroline santini" userId="03948858bb5ba930" providerId="LiveId" clId="{9C4D8FC8-F784-440B-8C1D-4430DC0B37F5}" dt="2019-10-19T18:33:06.172" v="4868" actId="113"/>
        <pc:sldMkLst>
          <pc:docMk/>
          <pc:sldMk cId="1349253864" sldId="301"/>
        </pc:sldMkLst>
        <pc:spChg chg="mod">
          <ac:chgData name="caroline santini" userId="03948858bb5ba930" providerId="LiveId" clId="{9C4D8FC8-F784-440B-8C1D-4430DC0B37F5}" dt="2019-10-19T18:33:06.172" v="4868" actId="113"/>
          <ac:spMkLst>
            <pc:docMk/>
            <pc:sldMk cId="1349253864" sldId="301"/>
            <ac:spMk id="2" creationId="{6C2308C4-4A9D-4ED0-8439-D8D7D4E3975A}"/>
          </ac:spMkLst>
        </pc:spChg>
        <pc:spChg chg="mod">
          <ac:chgData name="caroline santini" userId="03948858bb5ba930" providerId="LiveId" clId="{9C4D8FC8-F784-440B-8C1D-4430DC0B37F5}" dt="2019-10-14T11:45:08.129" v="4153" actId="27636"/>
          <ac:spMkLst>
            <pc:docMk/>
            <pc:sldMk cId="1349253864" sldId="301"/>
            <ac:spMk id="3" creationId="{6DA58DED-1FFF-4F5B-A759-5CB98E44FC34}"/>
          </ac:spMkLst>
        </pc:spChg>
      </pc:sldChg>
      <pc:sldChg chg="addSp delSp modSp add del">
        <pc:chgData name="caroline santini" userId="03948858bb5ba930" providerId="LiveId" clId="{9C4D8FC8-F784-440B-8C1D-4430DC0B37F5}" dt="2019-10-19T18:37:01.878" v="4882" actId="2696"/>
        <pc:sldMkLst>
          <pc:docMk/>
          <pc:sldMk cId="1994080230" sldId="302"/>
        </pc:sldMkLst>
        <pc:spChg chg="mod">
          <ac:chgData name="caroline santini" userId="03948858bb5ba930" providerId="LiveId" clId="{9C4D8FC8-F784-440B-8C1D-4430DC0B37F5}" dt="2019-10-14T11:46:22.567" v="4249" actId="20577"/>
          <ac:spMkLst>
            <pc:docMk/>
            <pc:sldMk cId="1994080230" sldId="302"/>
            <ac:spMk id="2" creationId="{6C2308C4-4A9D-4ED0-8439-D8D7D4E3975A}"/>
          </ac:spMkLst>
        </pc:spChg>
        <pc:spChg chg="del mod">
          <ac:chgData name="caroline santini" userId="03948858bb5ba930" providerId="LiveId" clId="{9C4D8FC8-F784-440B-8C1D-4430DC0B37F5}" dt="2019-10-13T20:24:24.439" v="678" actId="2696"/>
          <ac:spMkLst>
            <pc:docMk/>
            <pc:sldMk cId="1994080230" sldId="302"/>
            <ac:spMk id="3" creationId="{6DA58DED-1FFF-4F5B-A759-5CB98E44FC34}"/>
          </ac:spMkLst>
        </pc:spChg>
        <pc:spChg chg="add mod">
          <ac:chgData name="caroline santini" userId="03948858bb5ba930" providerId="LiveId" clId="{9C4D8FC8-F784-440B-8C1D-4430DC0B37F5}" dt="2019-10-19T18:35:30.966" v="4881" actId="115"/>
          <ac:spMkLst>
            <pc:docMk/>
            <pc:sldMk cId="1994080230" sldId="302"/>
            <ac:spMk id="4" creationId="{4FE9FE14-D4AA-4402-8DAC-251E0F7165DA}"/>
          </ac:spMkLst>
        </pc:spChg>
        <pc:spChg chg="add del mod">
          <ac:chgData name="caroline santini" userId="03948858bb5ba930" providerId="LiveId" clId="{9C4D8FC8-F784-440B-8C1D-4430DC0B37F5}" dt="2019-10-13T20:25:50.944" v="693" actId="2696"/>
          <ac:spMkLst>
            <pc:docMk/>
            <pc:sldMk cId="1994080230" sldId="302"/>
            <ac:spMk id="5" creationId="{BD78709C-D1BF-4D99-9495-5D0147441D38}"/>
          </ac:spMkLst>
        </pc:spChg>
      </pc:sldChg>
      <pc:sldChg chg="modSp add">
        <pc:chgData name="caroline santini" userId="03948858bb5ba930" providerId="LiveId" clId="{9C4D8FC8-F784-440B-8C1D-4430DC0B37F5}" dt="2019-10-13T20:38:45.727" v="1641" actId="20577"/>
        <pc:sldMkLst>
          <pc:docMk/>
          <pc:sldMk cId="2056831089" sldId="303"/>
        </pc:sldMkLst>
        <pc:spChg chg="mod">
          <ac:chgData name="caroline santini" userId="03948858bb5ba930" providerId="LiveId" clId="{9C4D8FC8-F784-440B-8C1D-4430DC0B37F5}" dt="2019-10-13T20:38:33.495" v="1638" actId="20577"/>
          <ac:spMkLst>
            <pc:docMk/>
            <pc:sldMk cId="2056831089" sldId="303"/>
            <ac:spMk id="2" creationId="{6C2308C4-4A9D-4ED0-8439-D8D7D4E3975A}"/>
          </ac:spMkLst>
        </pc:spChg>
        <pc:spChg chg="mod">
          <ac:chgData name="caroline santini" userId="03948858bb5ba930" providerId="LiveId" clId="{9C4D8FC8-F784-440B-8C1D-4430DC0B37F5}" dt="2019-10-13T20:38:45.727" v="1641" actId="20577"/>
          <ac:spMkLst>
            <pc:docMk/>
            <pc:sldMk cId="2056831089" sldId="303"/>
            <ac:spMk id="4" creationId="{4FE9FE14-D4AA-4402-8DAC-251E0F7165DA}"/>
          </ac:spMkLst>
        </pc:spChg>
      </pc:sldChg>
      <pc:sldChg chg="modSp add">
        <pc:chgData name="caroline santini" userId="03948858bb5ba930" providerId="LiveId" clId="{9C4D8FC8-F784-440B-8C1D-4430DC0B37F5}" dt="2019-10-19T19:30:10.673" v="4921" actId="20578"/>
        <pc:sldMkLst>
          <pc:docMk/>
          <pc:sldMk cId="1459140951" sldId="304"/>
        </pc:sldMkLst>
        <pc:spChg chg="mod">
          <ac:chgData name="caroline santini" userId="03948858bb5ba930" providerId="LiveId" clId="{9C4D8FC8-F784-440B-8C1D-4430DC0B37F5}" dt="2019-10-19T19:29:30.515" v="4903" actId="20577"/>
          <ac:spMkLst>
            <pc:docMk/>
            <pc:sldMk cId="1459140951" sldId="304"/>
            <ac:spMk id="2" creationId="{6C2308C4-4A9D-4ED0-8439-D8D7D4E3975A}"/>
          </ac:spMkLst>
        </pc:spChg>
        <pc:spChg chg="mod">
          <ac:chgData name="caroline santini" userId="03948858bb5ba930" providerId="LiveId" clId="{9C4D8FC8-F784-440B-8C1D-4430DC0B37F5}" dt="2019-10-19T19:30:10.673" v="4921" actId="20578"/>
          <ac:spMkLst>
            <pc:docMk/>
            <pc:sldMk cId="1459140951" sldId="304"/>
            <ac:spMk id="4" creationId="{4FE9FE14-D4AA-4402-8DAC-251E0F7165DA}"/>
          </ac:spMkLst>
        </pc:spChg>
      </pc:sldChg>
      <pc:sldChg chg="modSp add">
        <pc:chgData name="caroline santini" userId="03948858bb5ba930" providerId="LiveId" clId="{9C4D8FC8-F784-440B-8C1D-4430DC0B37F5}" dt="2019-10-14T11:57:37.269" v="4281" actId="20577"/>
        <pc:sldMkLst>
          <pc:docMk/>
          <pc:sldMk cId="3539936643" sldId="305"/>
        </pc:sldMkLst>
        <pc:spChg chg="mod">
          <ac:chgData name="caroline santini" userId="03948858bb5ba930" providerId="LiveId" clId="{9C4D8FC8-F784-440B-8C1D-4430DC0B37F5}" dt="2019-10-13T20:47:57.209" v="1913" actId="20577"/>
          <ac:spMkLst>
            <pc:docMk/>
            <pc:sldMk cId="3539936643" sldId="305"/>
            <ac:spMk id="2" creationId="{6C2308C4-4A9D-4ED0-8439-D8D7D4E3975A}"/>
          </ac:spMkLst>
        </pc:spChg>
        <pc:spChg chg="mod">
          <ac:chgData name="caroline santini" userId="03948858bb5ba930" providerId="LiveId" clId="{9C4D8FC8-F784-440B-8C1D-4430DC0B37F5}" dt="2019-10-14T11:57:37.269" v="4281" actId="20577"/>
          <ac:spMkLst>
            <pc:docMk/>
            <pc:sldMk cId="3539936643" sldId="305"/>
            <ac:spMk id="4" creationId="{4FE9FE14-D4AA-4402-8DAC-251E0F7165DA}"/>
          </ac:spMkLst>
        </pc:spChg>
      </pc:sldChg>
      <pc:sldChg chg="addSp delSp modSp add del ord">
        <pc:chgData name="caroline santini" userId="03948858bb5ba930" providerId="LiveId" clId="{9C4D8FC8-F784-440B-8C1D-4430DC0B37F5}" dt="2019-10-14T10:08:44.059" v="2815" actId="2696"/>
        <pc:sldMkLst>
          <pc:docMk/>
          <pc:sldMk cId="1272083228" sldId="306"/>
        </pc:sldMkLst>
        <pc:spChg chg="mod">
          <ac:chgData name="caroline santini" userId="03948858bb5ba930" providerId="LiveId" clId="{9C4D8FC8-F784-440B-8C1D-4430DC0B37F5}" dt="2019-10-14T09:59:55.364" v="2789" actId="20577"/>
          <ac:spMkLst>
            <pc:docMk/>
            <pc:sldMk cId="1272083228" sldId="306"/>
            <ac:spMk id="2" creationId="{00000000-0000-0000-0000-000000000000}"/>
          </ac:spMkLst>
        </pc:spChg>
        <pc:spChg chg="add mod">
          <ac:chgData name="caroline santini" userId="03948858bb5ba930" providerId="LiveId" clId="{9C4D8FC8-F784-440B-8C1D-4430DC0B37F5}" dt="2019-10-14T09:59:39.337" v="2706" actId="478"/>
          <ac:spMkLst>
            <pc:docMk/>
            <pc:sldMk cId="1272083228" sldId="306"/>
            <ac:spMk id="5" creationId="{179EA840-D413-4E24-8FF0-22C9032670C0}"/>
          </ac:spMkLst>
        </pc:spChg>
        <pc:picChg chg="del">
          <ac:chgData name="caroline santini" userId="03948858bb5ba930" providerId="LiveId" clId="{9C4D8FC8-F784-440B-8C1D-4430DC0B37F5}" dt="2019-10-14T09:59:39.337" v="2706" actId="478"/>
          <ac:picMkLst>
            <pc:docMk/>
            <pc:sldMk cId="1272083228" sldId="306"/>
            <ac:picMk id="4" creationId="{00000000-0000-0000-0000-000000000000}"/>
          </ac:picMkLst>
        </pc:picChg>
      </pc:sldChg>
      <pc:sldChg chg="addSp delSp modSp add ord">
        <pc:chgData name="caroline santini" userId="03948858bb5ba930" providerId="LiveId" clId="{9C4D8FC8-F784-440B-8C1D-4430DC0B37F5}" dt="2019-10-16T19:44:39.800" v="4424" actId="20578"/>
        <pc:sldMkLst>
          <pc:docMk/>
          <pc:sldMk cId="1113778647" sldId="322"/>
        </pc:sldMkLst>
        <pc:spChg chg="mod">
          <ac:chgData name="caroline santini" userId="03948858bb5ba930" providerId="LiveId" clId="{9C4D8FC8-F784-440B-8C1D-4430DC0B37F5}" dt="2019-10-14T11:07:41.051" v="3802" actId="20577"/>
          <ac:spMkLst>
            <pc:docMk/>
            <pc:sldMk cId="1113778647" sldId="322"/>
            <ac:spMk id="6" creationId="{00000000-0000-0000-0000-000000000000}"/>
          </ac:spMkLst>
        </pc:spChg>
        <pc:spChg chg="mod">
          <ac:chgData name="caroline santini" userId="03948858bb5ba930" providerId="LiveId" clId="{9C4D8FC8-F784-440B-8C1D-4430DC0B37F5}" dt="2019-10-14T11:08:29.596" v="3866" actId="20577"/>
          <ac:spMkLst>
            <pc:docMk/>
            <pc:sldMk cId="1113778647" sldId="322"/>
            <ac:spMk id="29" creationId="{00000000-0000-0000-0000-000000000000}"/>
          </ac:spMkLst>
        </pc:spChg>
        <pc:spChg chg="mod">
          <ac:chgData name="caroline santini" userId="03948858bb5ba930" providerId="LiveId" clId="{9C4D8FC8-F784-440B-8C1D-4430DC0B37F5}" dt="2019-10-14T10:11:18.303" v="2847" actId="207"/>
          <ac:spMkLst>
            <pc:docMk/>
            <pc:sldMk cId="1113778647" sldId="322"/>
            <ac:spMk id="34817" creationId="{00000000-0000-0000-0000-000000000000}"/>
          </ac:spMkLst>
        </pc:spChg>
        <pc:picChg chg="del">
          <ac:chgData name="caroline santini" userId="03948858bb5ba930" providerId="LiveId" clId="{9C4D8FC8-F784-440B-8C1D-4430DC0B37F5}" dt="2019-10-14T10:09:32.089" v="2831" actId="478"/>
          <ac:picMkLst>
            <pc:docMk/>
            <pc:sldMk cId="1113778647" sldId="322"/>
            <ac:picMk id="2" creationId="{00000000-0000-0000-0000-000000000000}"/>
          </ac:picMkLst>
        </pc:picChg>
        <pc:picChg chg="del">
          <ac:chgData name="caroline santini" userId="03948858bb5ba930" providerId="LiveId" clId="{9C4D8FC8-F784-440B-8C1D-4430DC0B37F5}" dt="2019-10-14T10:08:48.405" v="2816" actId="478"/>
          <ac:picMkLst>
            <pc:docMk/>
            <pc:sldMk cId="1113778647" sldId="322"/>
            <ac:picMk id="3" creationId="{00000000-0000-0000-0000-000000000000}"/>
          </ac:picMkLst>
        </pc:picChg>
        <pc:picChg chg="mod">
          <ac:chgData name="caroline santini" userId="03948858bb5ba930" providerId="LiveId" clId="{9C4D8FC8-F784-440B-8C1D-4430DC0B37F5}" dt="2019-10-14T10:08:59.232" v="2826" actId="1076"/>
          <ac:picMkLst>
            <pc:docMk/>
            <pc:sldMk cId="1113778647" sldId="322"/>
            <ac:picMk id="15" creationId="{00000000-0000-0000-0000-000000000000}"/>
          </ac:picMkLst>
        </pc:picChg>
        <pc:picChg chg="mod">
          <ac:chgData name="caroline santini" userId="03948858bb5ba930" providerId="LiveId" clId="{9C4D8FC8-F784-440B-8C1D-4430DC0B37F5}" dt="2019-10-14T10:10:37.896" v="2839" actId="1076"/>
          <ac:picMkLst>
            <pc:docMk/>
            <pc:sldMk cId="1113778647" sldId="322"/>
            <ac:picMk id="16" creationId="{00000000-0000-0000-0000-000000000000}"/>
          </ac:picMkLst>
        </pc:picChg>
        <pc:picChg chg="mod">
          <ac:chgData name="caroline santini" userId="03948858bb5ba930" providerId="LiveId" clId="{9C4D8FC8-F784-440B-8C1D-4430DC0B37F5}" dt="2019-10-14T10:10:26.581" v="2837" actId="1076"/>
          <ac:picMkLst>
            <pc:docMk/>
            <pc:sldMk cId="1113778647" sldId="322"/>
            <ac:picMk id="19" creationId="{00000000-0000-0000-0000-000000000000}"/>
          </ac:picMkLst>
        </pc:picChg>
        <pc:picChg chg="mod">
          <ac:chgData name="caroline santini" userId="03948858bb5ba930" providerId="LiveId" clId="{9C4D8FC8-F784-440B-8C1D-4430DC0B37F5}" dt="2019-10-14T10:10:41.552" v="2840" actId="1076"/>
          <ac:picMkLst>
            <pc:docMk/>
            <pc:sldMk cId="1113778647" sldId="322"/>
            <ac:picMk id="20" creationId="{00000000-0000-0000-0000-000000000000}"/>
          </ac:picMkLst>
        </pc:picChg>
        <pc:picChg chg="mod">
          <ac:chgData name="caroline santini" userId="03948858bb5ba930" providerId="LiveId" clId="{9C4D8FC8-F784-440B-8C1D-4430DC0B37F5}" dt="2019-10-14T10:10:55.656" v="2843" actId="1076"/>
          <ac:picMkLst>
            <pc:docMk/>
            <pc:sldMk cId="1113778647" sldId="322"/>
            <ac:picMk id="21" creationId="{00000000-0000-0000-0000-000000000000}"/>
          </ac:picMkLst>
        </pc:picChg>
        <pc:picChg chg="mod">
          <ac:chgData name="caroline santini" userId="03948858bb5ba930" providerId="LiveId" clId="{9C4D8FC8-F784-440B-8C1D-4430DC0B37F5}" dt="2019-10-14T10:10:22.940" v="2836" actId="1076"/>
          <ac:picMkLst>
            <pc:docMk/>
            <pc:sldMk cId="1113778647" sldId="322"/>
            <ac:picMk id="22" creationId="{00000000-0000-0000-0000-000000000000}"/>
          </ac:picMkLst>
        </pc:picChg>
        <pc:picChg chg="del">
          <ac:chgData name="caroline santini" userId="03948858bb5ba930" providerId="LiveId" clId="{9C4D8FC8-F784-440B-8C1D-4430DC0B37F5}" dt="2019-10-14T10:11:04.576" v="2846" actId="478"/>
          <ac:picMkLst>
            <pc:docMk/>
            <pc:sldMk cId="1113778647" sldId="322"/>
            <ac:picMk id="23" creationId="{00000000-0000-0000-0000-000000000000}"/>
          </ac:picMkLst>
        </pc:picChg>
        <pc:picChg chg="mod">
          <ac:chgData name="caroline santini" userId="03948858bb5ba930" providerId="LiveId" clId="{9C4D8FC8-F784-440B-8C1D-4430DC0B37F5}" dt="2019-10-14T10:10:58.717" v="2844" actId="1076"/>
          <ac:picMkLst>
            <pc:docMk/>
            <pc:sldMk cId="1113778647" sldId="322"/>
            <ac:picMk id="24" creationId="{00000000-0000-0000-0000-000000000000}"/>
          </ac:picMkLst>
        </pc:picChg>
        <pc:picChg chg="mod">
          <ac:chgData name="caroline santini" userId="03948858bb5ba930" providerId="LiveId" clId="{9C4D8FC8-F784-440B-8C1D-4430DC0B37F5}" dt="2019-10-14T10:11:02.013" v="2845" actId="1076"/>
          <ac:picMkLst>
            <pc:docMk/>
            <pc:sldMk cId="1113778647" sldId="322"/>
            <ac:picMk id="25" creationId="{00000000-0000-0000-0000-000000000000}"/>
          </ac:picMkLst>
        </pc:picChg>
        <pc:picChg chg="mod">
          <ac:chgData name="caroline santini" userId="03948858bb5ba930" providerId="LiveId" clId="{9C4D8FC8-F784-440B-8C1D-4430DC0B37F5}" dt="2019-10-14T10:10:47.188" v="2841" actId="1076"/>
          <ac:picMkLst>
            <pc:docMk/>
            <pc:sldMk cId="1113778647" sldId="322"/>
            <ac:picMk id="26" creationId="{00000000-0000-0000-0000-000000000000}"/>
          </ac:picMkLst>
        </pc:picChg>
        <pc:picChg chg="mod">
          <ac:chgData name="caroline santini" userId="03948858bb5ba930" providerId="LiveId" clId="{9C4D8FC8-F784-440B-8C1D-4430DC0B37F5}" dt="2019-10-14T10:10:52.023" v="2842" actId="1076"/>
          <ac:picMkLst>
            <pc:docMk/>
            <pc:sldMk cId="1113778647" sldId="322"/>
            <ac:picMk id="27" creationId="{00000000-0000-0000-0000-000000000000}"/>
          </ac:picMkLst>
        </pc:picChg>
        <pc:picChg chg="add mod">
          <ac:chgData name="caroline santini" userId="03948858bb5ba930" providerId="LiveId" clId="{9C4D8FC8-F784-440B-8C1D-4430DC0B37F5}" dt="2019-10-14T10:10:32.688" v="2838" actId="1076"/>
          <ac:picMkLst>
            <pc:docMk/>
            <pc:sldMk cId="1113778647" sldId="322"/>
            <ac:picMk id="28" creationId="{3DD71AB6-C8BF-4E33-81CD-BD44E170668A}"/>
          </ac:picMkLst>
        </pc:picChg>
        <pc:cxnChg chg="mod">
          <ac:chgData name="caroline santini" userId="03948858bb5ba930" providerId="LiveId" clId="{9C4D8FC8-F784-440B-8C1D-4430DC0B37F5}" dt="2019-10-14T10:09:36.440" v="2832" actId="1076"/>
          <ac:cxnSpMkLst>
            <pc:docMk/>
            <pc:sldMk cId="1113778647" sldId="322"/>
            <ac:cxnSpMk id="11" creationId="{00000000-0000-0000-0000-000000000000}"/>
          </ac:cxnSpMkLst>
        </pc:cxnChg>
      </pc:sldChg>
      <pc:sldChg chg="delSp modSp add ord">
        <pc:chgData name="caroline santini" userId="03948858bb5ba930" providerId="LiveId" clId="{9C4D8FC8-F784-440B-8C1D-4430DC0B37F5}" dt="2019-10-16T19:44:35.690" v="4423" actId="20578"/>
        <pc:sldMkLst>
          <pc:docMk/>
          <pc:sldMk cId="1067892832" sldId="329"/>
        </pc:sldMkLst>
        <pc:spChg chg="mod">
          <ac:chgData name="caroline santini" userId="03948858bb5ba930" providerId="LiveId" clId="{9C4D8FC8-F784-440B-8C1D-4430DC0B37F5}" dt="2019-10-14T10:07:33.418" v="2812" actId="1076"/>
          <ac:spMkLst>
            <pc:docMk/>
            <pc:sldMk cId="1067892832" sldId="329"/>
            <ac:spMk id="6" creationId="{00000000-0000-0000-0000-000000000000}"/>
          </ac:spMkLst>
        </pc:spChg>
        <pc:spChg chg="mod">
          <ac:chgData name="caroline santini" userId="03948858bb5ba930" providerId="LiveId" clId="{9C4D8FC8-F784-440B-8C1D-4430DC0B37F5}" dt="2019-10-14T10:05:10.765" v="2794" actId="255"/>
          <ac:spMkLst>
            <pc:docMk/>
            <pc:sldMk cId="1067892832" sldId="329"/>
            <ac:spMk id="13" creationId="{00000000-0000-0000-0000-000000000000}"/>
          </ac:spMkLst>
        </pc:spChg>
        <pc:spChg chg="mod">
          <ac:chgData name="caroline santini" userId="03948858bb5ba930" providerId="LiveId" clId="{9C4D8FC8-F784-440B-8C1D-4430DC0B37F5}" dt="2019-10-14T10:07:02.220" v="2809" actId="255"/>
          <ac:spMkLst>
            <pc:docMk/>
            <pc:sldMk cId="1067892832" sldId="329"/>
            <ac:spMk id="14" creationId="{00000000-0000-0000-0000-000000000000}"/>
          </ac:spMkLst>
        </pc:spChg>
        <pc:spChg chg="mod">
          <ac:chgData name="caroline santini" userId="03948858bb5ba930" providerId="LiveId" clId="{9C4D8FC8-F784-440B-8C1D-4430DC0B37F5}" dt="2019-10-14T10:06:44.391" v="2806" actId="1076"/>
          <ac:spMkLst>
            <pc:docMk/>
            <pc:sldMk cId="1067892832" sldId="329"/>
            <ac:spMk id="17" creationId="{00000000-0000-0000-0000-000000000000}"/>
          </ac:spMkLst>
        </pc:spChg>
        <pc:spChg chg="mod">
          <ac:chgData name="caroline santini" userId="03948858bb5ba930" providerId="LiveId" clId="{9C4D8FC8-F784-440B-8C1D-4430DC0B37F5}" dt="2019-10-14T10:07:11.626" v="2810" actId="255"/>
          <ac:spMkLst>
            <pc:docMk/>
            <pc:sldMk cId="1067892832" sldId="329"/>
            <ac:spMk id="18" creationId="{00000000-0000-0000-0000-000000000000}"/>
          </ac:spMkLst>
        </pc:spChg>
        <pc:spChg chg="del mod">
          <ac:chgData name="caroline santini" userId="03948858bb5ba930" providerId="LiveId" clId="{9C4D8FC8-F784-440B-8C1D-4430DC0B37F5}" dt="2019-10-14T10:06:18.491" v="2802" actId="478"/>
          <ac:spMkLst>
            <pc:docMk/>
            <pc:sldMk cId="1067892832" sldId="329"/>
            <ac:spMk id="19" creationId="{00000000-0000-0000-0000-000000000000}"/>
          </ac:spMkLst>
        </pc:spChg>
        <pc:spChg chg="mod">
          <ac:chgData name="caroline santini" userId="03948858bb5ba930" providerId="LiveId" clId="{9C4D8FC8-F784-440B-8C1D-4430DC0B37F5}" dt="2019-10-14T10:11:25.802" v="2848" actId="207"/>
          <ac:spMkLst>
            <pc:docMk/>
            <pc:sldMk cId="1067892832" sldId="329"/>
            <ac:spMk id="34817" creationId="{00000000-0000-0000-0000-000000000000}"/>
          </ac:spMkLst>
        </pc:spChg>
        <pc:picChg chg="del">
          <ac:chgData name="caroline santini" userId="03948858bb5ba930" providerId="LiveId" clId="{9C4D8FC8-F784-440B-8C1D-4430DC0B37F5}" dt="2019-10-14T10:05:40.810" v="2800" actId="478"/>
          <ac:picMkLst>
            <pc:docMk/>
            <pc:sldMk cId="1067892832" sldId="329"/>
            <ac:picMk id="2" creationId="{00000000-0000-0000-0000-000000000000}"/>
          </ac:picMkLst>
        </pc:picChg>
        <pc:picChg chg="del">
          <ac:chgData name="caroline santini" userId="03948858bb5ba930" providerId="LiveId" clId="{9C4D8FC8-F784-440B-8C1D-4430DC0B37F5}" dt="2019-10-14T10:04:43.160" v="2791" actId="478"/>
          <ac:picMkLst>
            <pc:docMk/>
            <pc:sldMk cId="1067892832" sldId="329"/>
            <ac:picMk id="3" creationId="{00000000-0000-0000-0000-000000000000}"/>
          </ac:picMkLst>
        </pc:picChg>
        <pc:picChg chg="mod">
          <ac:chgData name="caroline santini" userId="03948858bb5ba930" providerId="LiveId" clId="{9C4D8FC8-F784-440B-8C1D-4430DC0B37F5}" dt="2019-10-14T10:05:14.796" v="2795" actId="1076"/>
          <ac:picMkLst>
            <pc:docMk/>
            <pc:sldMk cId="1067892832" sldId="329"/>
            <ac:picMk id="1026" creationId="{00000000-0000-0000-0000-000000000000}"/>
          </ac:picMkLst>
        </pc:picChg>
        <pc:cxnChg chg="mod">
          <ac:chgData name="caroline santini" userId="03948858bb5ba930" providerId="LiveId" clId="{9C4D8FC8-F784-440B-8C1D-4430DC0B37F5}" dt="2019-10-14T10:05:22.356" v="2797" actId="1076"/>
          <ac:cxnSpMkLst>
            <pc:docMk/>
            <pc:sldMk cId="1067892832" sldId="329"/>
            <ac:cxnSpMk id="8" creationId="{00000000-0000-0000-0000-000000000000}"/>
          </ac:cxnSpMkLst>
        </pc:cxnChg>
        <pc:cxnChg chg="mod">
          <ac:chgData name="caroline santini" userId="03948858bb5ba930" providerId="LiveId" clId="{9C4D8FC8-F784-440B-8C1D-4430DC0B37F5}" dt="2019-10-14T10:06:22.948" v="2803" actId="1076"/>
          <ac:cxnSpMkLst>
            <pc:docMk/>
            <pc:sldMk cId="1067892832" sldId="329"/>
            <ac:cxnSpMk id="9" creationId="{00000000-0000-0000-0000-000000000000}"/>
          </ac:cxnSpMkLst>
        </pc:cxnChg>
        <pc:cxnChg chg="mod">
          <ac:chgData name="caroline santini" userId="03948858bb5ba930" providerId="LiveId" clId="{9C4D8FC8-F784-440B-8C1D-4430DC0B37F5}" dt="2019-10-14T10:06:48.171" v="2807" actId="1076"/>
          <ac:cxnSpMkLst>
            <pc:docMk/>
            <pc:sldMk cId="1067892832" sldId="329"/>
            <ac:cxnSpMk id="10" creationId="{00000000-0000-0000-0000-000000000000}"/>
          </ac:cxnSpMkLst>
        </pc:cxnChg>
        <pc:cxnChg chg="mod">
          <ac:chgData name="caroline santini" userId="03948858bb5ba930" providerId="LiveId" clId="{9C4D8FC8-F784-440B-8C1D-4430DC0B37F5}" dt="2019-10-14T10:05:25.652" v="2798" actId="1076"/>
          <ac:cxnSpMkLst>
            <pc:docMk/>
            <pc:sldMk cId="1067892832" sldId="329"/>
            <ac:cxnSpMk id="15" creationId="{00000000-0000-0000-0000-000000000000}"/>
          </ac:cxnSpMkLst>
        </pc:cxnChg>
        <pc:cxnChg chg="mod">
          <ac:chgData name="caroline santini" userId="03948858bb5ba930" providerId="LiveId" clId="{9C4D8FC8-F784-440B-8C1D-4430DC0B37F5}" dt="2019-10-14T10:05:18.420" v="2796" actId="1076"/>
          <ac:cxnSpMkLst>
            <pc:docMk/>
            <pc:sldMk cId="1067892832" sldId="329"/>
            <ac:cxnSpMk id="16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93158-B823-4420-A7BF-6DB39E32165A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AAA7A-6CCF-4C84-897E-2755744CAC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559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1C44E-149E-4D61-AD2C-5477B7FDF79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485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1C44E-149E-4D61-AD2C-5477B7FDF79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485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73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625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0218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758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5337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386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4281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285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841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974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595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583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266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054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953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1/30/2020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106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595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v.scot/Topics/Statistics/SIM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chemeClr val="accent2"/>
                </a:solidFill>
              </a:rPr>
              <a:t>St Thomas of Aquin’s RC High School</a:t>
            </a:r>
            <a:br>
              <a:rPr lang="en-GB" sz="3200" b="1" dirty="0">
                <a:solidFill>
                  <a:schemeClr val="accent2"/>
                </a:solidFill>
              </a:rPr>
            </a:br>
            <a:r>
              <a:rPr lang="en-GB" sz="3200" b="1" dirty="0">
                <a:solidFill>
                  <a:schemeClr val="accent2"/>
                </a:solidFill>
              </a:rPr>
              <a:t>2020 senior information evening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DE277A-6C9D-4C7C-8C30-E6F743882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chemeClr val="accent2"/>
                </a:solidFill>
              </a:rPr>
              <a:t>Attainment presentation</a:t>
            </a:r>
          </a:p>
          <a:p>
            <a:pPr marL="0" indent="0">
              <a:buNone/>
            </a:pPr>
            <a:endParaRPr lang="en-GB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chemeClr val="accent2"/>
                </a:solidFill>
              </a:rPr>
              <a:t>Insight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2"/>
                </a:solidFill>
              </a:rPr>
              <a:t>S4 attainment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2"/>
                </a:solidFill>
              </a:rPr>
              <a:t>S5 attainment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2"/>
                </a:solidFill>
              </a:rPr>
              <a:t>S6 attainment</a:t>
            </a:r>
          </a:p>
        </p:txBody>
      </p:sp>
    </p:spTree>
    <p:extLst>
      <p:ext uri="{BB962C8B-B14F-4D97-AF65-F5344CB8AC3E}">
        <p14:creationId xmlns:p14="http://schemas.microsoft.com/office/powerpoint/2010/main" val="1236249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550988"/>
          </a:xfrm>
        </p:spPr>
        <p:txBody>
          <a:bodyPr>
            <a:normAutofit fontScale="90000"/>
          </a:bodyPr>
          <a:lstStyle/>
          <a:p>
            <a:r>
              <a:rPr lang="en-GB" sz="1800" b="1" dirty="0">
                <a:solidFill>
                  <a:schemeClr val="accent2"/>
                </a:solidFill>
              </a:rPr>
              <a:t>St Thomas of Aquin’s Attainment Report: </a:t>
            </a:r>
            <a:r>
              <a:rPr lang="en-GB" sz="1600" b="1" dirty="0">
                <a:solidFill>
                  <a:schemeClr val="accent2"/>
                </a:solidFill>
              </a:rPr>
              <a:t>Improving Attainment for All – S6 (all candidates)</a:t>
            </a:r>
            <a:br>
              <a:rPr lang="en-GB" sz="1800" b="1" dirty="0">
                <a:solidFill>
                  <a:schemeClr val="accent2"/>
                </a:solidFill>
              </a:rPr>
            </a:br>
            <a:br>
              <a:rPr lang="en-GB" sz="1400" dirty="0">
                <a:solidFill>
                  <a:schemeClr val="accent2"/>
                </a:solidFill>
              </a:rPr>
            </a:br>
            <a:r>
              <a:rPr lang="en-GB" sz="1400" dirty="0">
                <a:solidFill>
                  <a:schemeClr val="accent2"/>
                </a:solidFill>
              </a:rPr>
              <a:t>This is a significant improvement from last year, all areas beating the VC and Middle 20% and Highest 20% is a significant gap. Why? Progression. Teaching. Coursing.</a:t>
            </a:r>
            <a:br>
              <a:rPr lang="en-GB" sz="1400" dirty="0">
                <a:solidFill>
                  <a:schemeClr val="accent2"/>
                </a:solidFill>
              </a:rPr>
            </a:br>
            <a:r>
              <a:rPr lang="en-GB" sz="1400" dirty="0">
                <a:solidFill>
                  <a:srgbClr val="00B050"/>
                </a:solidFill>
              </a:rPr>
              <a:t>5 @ L6 is 71%, </a:t>
            </a:r>
            <a:r>
              <a:rPr lang="en-GB" sz="1400" dirty="0">
                <a:solidFill>
                  <a:schemeClr val="accent2"/>
                </a:solidFill>
              </a:rPr>
              <a:t>up from 51% in 2017-18 – is this the figure Newspapers use? 2016-17 5@ Level 6 was 60%</a:t>
            </a:r>
            <a:br>
              <a:rPr lang="en-GB" sz="1400" dirty="0">
                <a:solidFill>
                  <a:schemeClr val="accent2"/>
                </a:solidFill>
              </a:rPr>
            </a:br>
            <a:r>
              <a:rPr lang="en-GB" sz="1400" dirty="0">
                <a:solidFill>
                  <a:srgbClr val="00B050"/>
                </a:solidFill>
              </a:rPr>
              <a:t>1@ L7 is  58%, </a:t>
            </a:r>
            <a:r>
              <a:rPr lang="en-GB" sz="1400" dirty="0">
                <a:solidFill>
                  <a:schemeClr val="accent2"/>
                </a:solidFill>
              </a:rPr>
              <a:t>up from 45% in 2017-18, and 51% in 2016-17</a:t>
            </a:r>
            <a:br>
              <a:rPr lang="en-GB" sz="1400" dirty="0">
                <a:solidFill>
                  <a:schemeClr val="accent2"/>
                </a:solidFill>
              </a:rPr>
            </a:br>
            <a:br>
              <a:rPr lang="en-GB" sz="1400" dirty="0">
                <a:solidFill>
                  <a:schemeClr val="accent2"/>
                </a:solidFill>
              </a:rPr>
            </a:br>
            <a:endParaRPr lang="en-GB" sz="1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77863" y="2160588"/>
            <a:ext cx="4183062" cy="3880773"/>
          </a:xfrm>
          <a:prstGeom prst="rect">
            <a:avLst/>
          </a:prstGeom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00028233"/>
              </p:ext>
            </p:extLst>
          </p:nvPr>
        </p:nvGraphicFramePr>
        <p:xfrm>
          <a:off x="5089525" y="2852927"/>
          <a:ext cx="3066924" cy="2706623"/>
        </p:xfrm>
        <a:graphic>
          <a:graphicData uri="http://schemas.openxmlformats.org/drawingml/2006/table">
            <a:tbl>
              <a:tblPr firstRow="1" firstCol="1" bandRow="1"/>
              <a:tblGrid>
                <a:gridCol w="1202694">
                  <a:extLst>
                    <a:ext uri="{9D8B030D-6E8A-4147-A177-3AD203B41FA5}">
                      <a16:colId xmlns:a16="http://schemas.microsoft.com/office/drawing/2014/main" val="263865573"/>
                    </a:ext>
                  </a:extLst>
                </a:gridCol>
                <a:gridCol w="932115">
                  <a:extLst>
                    <a:ext uri="{9D8B030D-6E8A-4147-A177-3AD203B41FA5}">
                      <a16:colId xmlns:a16="http://schemas.microsoft.com/office/drawing/2014/main" val="3350608722"/>
                    </a:ext>
                  </a:extLst>
                </a:gridCol>
                <a:gridCol w="932115">
                  <a:extLst>
                    <a:ext uri="{9D8B030D-6E8A-4147-A177-3AD203B41FA5}">
                      <a16:colId xmlns:a16="http://schemas.microsoft.com/office/drawing/2014/main" val="232625048"/>
                    </a:ext>
                  </a:extLst>
                </a:gridCol>
              </a:tblGrid>
              <a:tr h="6483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Awards</a:t>
                      </a:r>
                      <a:endParaRPr lang="en-GB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472" marR="52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Level 6</a:t>
                      </a:r>
                      <a:endParaRPr lang="en-GB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472" marR="52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Level 7</a:t>
                      </a:r>
                      <a:endParaRPr lang="en-GB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472" marR="52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9919707"/>
                  </a:ext>
                </a:extLst>
              </a:tr>
              <a:tr h="5814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or more</a:t>
                      </a:r>
                      <a:endParaRPr lang="en-GB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472" marR="52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89.58%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472" marR="52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58.33%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472" marR="52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1633256"/>
                  </a:ext>
                </a:extLst>
              </a:tr>
              <a:tr h="5814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 or more</a:t>
                      </a:r>
                      <a:endParaRPr lang="en-GB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472" marR="52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87.50%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472" marR="52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40.63%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472" marR="52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2159034"/>
                  </a:ext>
                </a:extLst>
              </a:tr>
              <a:tr h="2984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 or more</a:t>
                      </a:r>
                      <a:endParaRPr lang="en-GB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472" marR="52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85.42%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472" marR="52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18.75%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472" marR="52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9399956"/>
                  </a:ext>
                </a:extLst>
              </a:tr>
              <a:tr h="2984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 or more</a:t>
                      </a:r>
                      <a:endParaRPr lang="en-GB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472" marR="52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78.13%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472" marR="52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2.08%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472" marR="52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8147180"/>
                  </a:ext>
                </a:extLst>
              </a:tr>
              <a:tr h="2984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 or more</a:t>
                      </a:r>
                      <a:endParaRPr lang="en-GB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472" marR="52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70.83%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472" marR="52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0.00%</a:t>
                      </a:r>
                      <a:endParaRPr lang="en-GB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472" marR="52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1172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4458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550988"/>
          </a:xfrm>
        </p:spPr>
        <p:txBody>
          <a:bodyPr>
            <a:normAutofit/>
          </a:bodyPr>
          <a:lstStyle/>
          <a:p>
            <a:r>
              <a:rPr lang="en-GB" sz="1800" b="1" dirty="0">
                <a:solidFill>
                  <a:schemeClr val="accent2"/>
                </a:solidFill>
              </a:rPr>
              <a:t>St Thomas of Aquin’s Attainment Report: S6</a:t>
            </a:r>
            <a:br>
              <a:rPr lang="en-GB" sz="1800" b="1" dirty="0">
                <a:solidFill>
                  <a:schemeClr val="accent2"/>
                </a:solidFill>
              </a:rPr>
            </a:br>
            <a:r>
              <a:rPr lang="en-GB" sz="1400" dirty="0">
                <a:solidFill>
                  <a:schemeClr val="accent2"/>
                </a:solidFill>
              </a:rPr>
              <a:t>Improving Attainment for All – S6 (all candidates)</a:t>
            </a:r>
            <a:br>
              <a:rPr lang="en-GB" sz="1400" dirty="0">
                <a:solidFill>
                  <a:schemeClr val="accent2"/>
                </a:solidFill>
              </a:rPr>
            </a:br>
            <a:br>
              <a:rPr lang="en-GB" sz="1400" dirty="0">
                <a:solidFill>
                  <a:schemeClr val="accent2"/>
                </a:solidFill>
              </a:rPr>
            </a:br>
            <a:br>
              <a:rPr lang="en-GB" sz="1400" dirty="0">
                <a:solidFill>
                  <a:schemeClr val="accent2"/>
                </a:solidFill>
              </a:rPr>
            </a:br>
            <a:r>
              <a:rPr lang="en-GB" sz="1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 tariff points based rather than complimentary tariff score</a:t>
            </a:r>
            <a:br>
              <a:rPr lang="en-GB" sz="1400" dirty="0">
                <a:solidFill>
                  <a:schemeClr val="accent2"/>
                </a:solidFill>
              </a:rPr>
            </a:br>
            <a:endParaRPr lang="en-GB" sz="14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77863" y="2856978"/>
            <a:ext cx="4183062" cy="2488657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9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2018-19 Data: S6 attainment based on S4 cohort numbers</a:t>
            </a:r>
            <a:endParaRPr lang="en-GB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S6 St Thomas of Aquin’s Lowest 20%, Middle 60%, and Highest 20% statistic: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</a:t>
            </a: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GB" b="1" dirty="0">
                <a:solidFill>
                  <a:srgbClr val="70AD4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1170/2123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S6 VC Lowest 20%, Middle 60%, and Highest 20% statistic: </a:t>
            </a:r>
            <a:r>
              <a:rPr lang="en-GB" b="1" dirty="0">
                <a:solidFill>
                  <a:srgbClr val="70AD4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233</a:t>
            </a: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1076/1965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S6 CEC Lowest 20%, Middle 60%, and Highest 20% statistic: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138/892/1931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S6 National Lowest 20%, Middle 60%, and Highest 20% statistic: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158/813/1818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7535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1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 Thomas of Aquin’s Attainment Report: S4</a:t>
            </a:r>
            <a:br>
              <a:rPr lang="en-GB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Improving Attainment for All – S4 (all candidates)</a:t>
            </a:r>
            <a:br>
              <a:rPr lang="en-GB" sz="1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1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Lowest 20% &amp; Middle 60%  improved from 2017-18 attainment - Curriculum (8 to 7 Nationals) &amp; S4 at risk focus?</a:t>
            </a:r>
            <a:br>
              <a:rPr lang="en-GB" sz="1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2018-19 5@ Level 5 67% </a:t>
            </a:r>
            <a:r>
              <a:rPr lang="en-GB" sz="1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school’s highest attainment in S4</a:t>
            </a:r>
            <a:br>
              <a:rPr lang="en-GB" sz="1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1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6274" y="2160982"/>
            <a:ext cx="4627245" cy="3880379"/>
          </a:xfrm>
          <a:prstGeom prst="rect">
            <a:avLst/>
          </a:prstGeom>
        </p:spPr>
      </p:pic>
      <p:pic>
        <p:nvPicPr>
          <p:cNvPr id="13" name="Content Placeholder 12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522976" y="3791712"/>
            <a:ext cx="4169664" cy="108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379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2018 February Positive Destinations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6275" y="2160983"/>
            <a:ext cx="4184650" cy="3880379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087938" y="2737245"/>
            <a:ext cx="4186237" cy="2919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986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1011936" y="267817"/>
            <a:ext cx="8915864" cy="928936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solidFill>
                  <a:schemeClr val="accent2"/>
                </a:solidFill>
              </a:rPr>
              <a:t>Insight – National and HMIe evaluation </a:t>
            </a:r>
          </a:p>
        </p:txBody>
      </p:sp>
      <p:sp>
        <p:nvSpPr>
          <p:cNvPr id="6" name="TextBox 21"/>
          <p:cNvSpPr txBox="1">
            <a:spLocks noChangeArrowheads="1"/>
          </p:cNvSpPr>
          <p:nvPr/>
        </p:nvSpPr>
        <p:spPr bwMode="auto">
          <a:xfrm>
            <a:off x="733107" y="2503568"/>
            <a:ext cx="245115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chemeClr val="accent2"/>
                </a:solidFill>
              </a:rPr>
              <a:t>Census Information</a:t>
            </a:r>
          </a:p>
          <a:p>
            <a:endParaRPr lang="en-GB" sz="1400" dirty="0">
              <a:solidFill>
                <a:schemeClr val="accent2"/>
              </a:solidFill>
            </a:endParaRPr>
          </a:p>
          <a:p>
            <a:r>
              <a:rPr lang="en-GB" sz="1400" dirty="0">
                <a:solidFill>
                  <a:schemeClr val="accent2"/>
                </a:solidFill>
              </a:rPr>
              <a:t>Entered at School level on </a:t>
            </a:r>
            <a:r>
              <a:rPr lang="en-GB" sz="1400" dirty="0" err="1">
                <a:solidFill>
                  <a:schemeClr val="accent2"/>
                </a:solidFill>
              </a:rPr>
              <a:t>SEEMiS</a:t>
            </a:r>
            <a:endParaRPr lang="en-GB" sz="1400" dirty="0">
              <a:solidFill>
                <a:schemeClr val="accent2"/>
              </a:solidFill>
            </a:endParaRPr>
          </a:p>
          <a:p>
            <a:endParaRPr lang="en-GB" sz="1400" dirty="0">
              <a:solidFill>
                <a:schemeClr val="accent2"/>
              </a:solidFill>
            </a:endParaRPr>
          </a:p>
          <a:p>
            <a:r>
              <a:rPr lang="en-GB" sz="1400" b="1" dirty="0" err="1">
                <a:solidFill>
                  <a:schemeClr val="accent2"/>
                </a:solidFill>
              </a:rPr>
              <a:t>ASN</a:t>
            </a:r>
            <a:r>
              <a:rPr lang="en-GB" sz="1400" b="1" dirty="0">
                <a:solidFill>
                  <a:schemeClr val="accent2"/>
                </a:solidFill>
              </a:rPr>
              <a:t>/</a:t>
            </a:r>
            <a:r>
              <a:rPr lang="en-GB" sz="1400" b="1" dirty="0" err="1">
                <a:solidFill>
                  <a:schemeClr val="accent2"/>
                </a:solidFill>
              </a:rPr>
              <a:t>EAL</a:t>
            </a:r>
            <a:r>
              <a:rPr lang="en-GB" sz="1400" b="1" dirty="0">
                <a:solidFill>
                  <a:schemeClr val="accent2"/>
                </a:solidFill>
              </a:rPr>
              <a:t> Characteristics</a:t>
            </a:r>
          </a:p>
          <a:p>
            <a:endParaRPr lang="en-GB" sz="1400" b="1" dirty="0">
              <a:solidFill>
                <a:schemeClr val="accent2"/>
              </a:solidFill>
            </a:endParaRPr>
          </a:p>
          <a:p>
            <a:r>
              <a:rPr lang="en-GB" sz="1400" b="1" dirty="0">
                <a:solidFill>
                  <a:schemeClr val="accent2"/>
                </a:solidFill>
              </a:rPr>
              <a:t>LAC status</a:t>
            </a:r>
          </a:p>
          <a:p>
            <a:endParaRPr lang="en-GB" sz="1400" b="1" dirty="0">
              <a:solidFill>
                <a:schemeClr val="accent2"/>
              </a:solidFill>
            </a:endParaRPr>
          </a:p>
          <a:p>
            <a:r>
              <a:rPr lang="en-GB" sz="1400" b="1" dirty="0">
                <a:solidFill>
                  <a:schemeClr val="accent2"/>
                </a:solidFill>
              </a:rPr>
              <a:t>Gender</a:t>
            </a:r>
          </a:p>
          <a:p>
            <a:endParaRPr lang="en-GB" sz="1400" b="1" dirty="0">
              <a:solidFill>
                <a:schemeClr val="accent2"/>
              </a:solidFill>
            </a:endParaRPr>
          </a:p>
          <a:p>
            <a:r>
              <a:rPr lang="en-GB" sz="1400" b="1" dirty="0">
                <a:solidFill>
                  <a:schemeClr val="accent2"/>
                </a:solidFill>
              </a:rPr>
              <a:t>Stage (</a:t>
            </a:r>
            <a:r>
              <a:rPr lang="en-GB" sz="1400" b="1" dirty="0" err="1">
                <a:solidFill>
                  <a:schemeClr val="accent2"/>
                </a:solidFill>
              </a:rPr>
              <a:t>ie</a:t>
            </a:r>
            <a:r>
              <a:rPr lang="en-GB" sz="1400" b="1" dirty="0">
                <a:solidFill>
                  <a:schemeClr val="accent2"/>
                </a:solidFill>
              </a:rPr>
              <a:t> </a:t>
            </a:r>
            <a:r>
              <a:rPr lang="en-GB" sz="1400" b="1" dirty="0" err="1">
                <a:solidFill>
                  <a:schemeClr val="accent2"/>
                </a:solidFill>
              </a:rPr>
              <a:t>S4</a:t>
            </a:r>
            <a:r>
              <a:rPr lang="en-GB" sz="1400" b="1" dirty="0">
                <a:solidFill>
                  <a:schemeClr val="accent2"/>
                </a:solidFill>
              </a:rPr>
              <a:t>)</a:t>
            </a:r>
          </a:p>
          <a:p>
            <a:endParaRPr lang="en-GB" sz="1400" b="1" dirty="0">
              <a:solidFill>
                <a:schemeClr val="accent2"/>
              </a:solidFill>
            </a:endParaRPr>
          </a:p>
          <a:p>
            <a:r>
              <a:rPr lang="en-GB" sz="1400" b="1" dirty="0">
                <a:solidFill>
                  <a:schemeClr val="accent2"/>
                </a:solidFill>
              </a:rPr>
              <a:t>Ethnicity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3184259" y="3509831"/>
            <a:ext cx="817006" cy="244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096000" y="2894790"/>
            <a:ext cx="1116013" cy="3889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125370" y="3822097"/>
            <a:ext cx="528636" cy="2357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8"/>
          <p:cNvSpPr txBox="1">
            <a:spLocks noChangeArrowheads="1"/>
          </p:cNvSpPr>
          <p:nvPr/>
        </p:nvSpPr>
        <p:spPr bwMode="auto">
          <a:xfrm>
            <a:off x="3794723" y="1386569"/>
            <a:ext cx="25863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SQA Exam data (A-D)</a:t>
            </a:r>
            <a:endParaRPr lang="en-GB" b="1" i="1" dirty="0">
              <a:solidFill>
                <a:schemeClr val="accent2"/>
              </a:solidFill>
            </a:endParaRPr>
          </a:p>
        </p:txBody>
      </p:sp>
      <p:sp>
        <p:nvSpPr>
          <p:cNvPr id="14" name="TextBox 19"/>
          <p:cNvSpPr txBox="1">
            <a:spLocks noChangeArrowheads="1"/>
          </p:cNvSpPr>
          <p:nvPr/>
        </p:nvSpPr>
        <p:spPr bwMode="auto">
          <a:xfrm>
            <a:off x="6799263" y="4098484"/>
            <a:ext cx="333509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chemeClr val="accent2"/>
                </a:solidFill>
              </a:rPr>
              <a:t>SIMD Information</a:t>
            </a:r>
          </a:p>
          <a:p>
            <a:endParaRPr lang="en-GB" sz="1400" dirty="0"/>
          </a:p>
          <a:p>
            <a:r>
              <a:rPr lang="en-GB" sz="1200" dirty="0">
                <a:hlinkClick r:id="rId3"/>
              </a:rPr>
              <a:t>http://www.gov.scot/Topics/Statistics/SIMD</a:t>
            </a:r>
            <a:endParaRPr lang="en-GB" sz="1200" dirty="0"/>
          </a:p>
          <a:p>
            <a:endParaRPr lang="en-GB" sz="2000" dirty="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4921043" y="1879127"/>
            <a:ext cx="0" cy="7859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7315080" y="2517859"/>
            <a:ext cx="23034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b="1" dirty="0">
                <a:solidFill>
                  <a:schemeClr val="accent2"/>
                </a:solidFill>
              </a:rPr>
              <a:t>Other Awards Providers (SCQF aligned)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332" y="2742639"/>
            <a:ext cx="1799805" cy="1262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Straight Connector 14"/>
          <p:cNvCxnSpPr/>
          <p:nvPr/>
        </p:nvCxnSpPr>
        <p:spPr>
          <a:xfrm flipH="1">
            <a:off x="4800438" y="4227283"/>
            <a:ext cx="158206" cy="654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3648707" y="4895589"/>
            <a:ext cx="230346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b="1" dirty="0">
                <a:solidFill>
                  <a:schemeClr val="accent2"/>
                </a:solidFill>
              </a:rPr>
              <a:t>Skills Development Scotland leavers’ information and destinations</a:t>
            </a:r>
          </a:p>
        </p:txBody>
      </p:sp>
    </p:spTree>
    <p:extLst>
      <p:ext uri="{BB962C8B-B14F-4D97-AF65-F5344CB8AC3E}">
        <p14:creationId xmlns:p14="http://schemas.microsoft.com/office/powerpoint/2010/main" val="1067892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2639616" y="267817"/>
            <a:ext cx="7848872" cy="1432991"/>
          </a:xfrm>
        </p:spPr>
        <p:txBody>
          <a:bodyPr>
            <a:normAutofit/>
          </a:bodyPr>
          <a:lstStyle/>
          <a:p>
            <a:pPr algn="l"/>
            <a:r>
              <a:rPr lang="en-GB" sz="3200" dirty="0">
                <a:solidFill>
                  <a:schemeClr val="accent2"/>
                </a:solidFill>
              </a:rPr>
              <a:t>Insight – Virtual Comparator</a:t>
            </a:r>
          </a:p>
        </p:txBody>
      </p:sp>
      <p:sp>
        <p:nvSpPr>
          <p:cNvPr id="6" name="TextBox 21"/>
          <p:cNvSpPr txBox="1">
            <a:spLocks noChangeArrowheads="1"/>
          </p:cNvSpPr>
          <p:nvPr/>
        </p:nvSpPr>
        <p:spPr bwMode="auto">
          <a:xfrm>
            <a:off x="1262511" y="3299201"/>
            <a:ext cx="31797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chemeClr val="accent2"/>
                </a:solidFill>
              </a:rPr>
              <a:t>St Thomas pupil</a:t>
            </a:r>
          </a:p>
          <a:p>
            <a:endParaRPr lang="en-GB" sz="1400" dirty="0">
              <a:solidFill>
                <a:schemeClr val="accent2"/>
              </a:solidFill>
            </a:endParaRPr>
          </a:p>
          <a:p>
            <a:r>
              <a:rPr lang="en-GB" sz="1400" dirty="0">
                <a:solidFill>
                  <a:schemeClr val="accent2"/>
                </a:solidFill>
              </a:rPr>
              <a:t>Gender</a:t>
            </a:r>
          </a:p>
          <a:p>
            <a:r>
              <a:rPr lang="en-GB" sz="1400" dirty="0">
                <a:solidFill>
                  <a:schemeClr val="accent2"/>
                </a:solidFill>
              </a:rPr>
              <a:t>Stage</a:t>
            </a:r>
          </a:p>
          <a:p>
            <a:r>
              <a:rPr lang="en-GB" sz="1400" dirty="0" err="1">
                <a:solidFill>
                  <a:schemeClr val="accent2"/>
                </a:solidFill>
              </a:rPr>
              <a:t>ASN</a:t>
            </a:r>
            <a:r>
              <a:rPr lang="en-GB" sz="1400" dirty="0">
                <a:solidFill>
                  <a:schemeClr val="accent2"/>
                </a:solidFill>
              </a:rPr>
              <a:t> status</a:t>
            </a:r>
          </a:p>
          <a:p>
            <a:r>
              <a:rPr lang="en-GB" sz="1400" dirty="0" err="1">
                <a:solidFill>
                  <a:schemeClr val="accent2"/>
                </a:solidFill>
              </a:rPr>
              <a:t>SIMD</a:t>
            </a:r>
            <a:r>
              <a:rPr lang="en-GB" sz="1400" dirty="0">
                <a:solidFill>
                  <a:schemeClr val="accent2"/>
                </a:solidFill>
              </a:rPr>
              <a:t> status</a:t>
            </a:r>
          </a:p>
          <a:p>
            <a:endParaRPr lang="en-GB" sz="1400" dirty="0">
              <a:solidFill>
                <a:schemeClr val="accent2"/>
              </a:solidFill>
            </a:endParaRPr>
          </a:p>
          <a:p>
            <a:r>
              <a:rPr lang="en-GB" sz="1400" dirty="0">
                <a:solidFill>
                  <a:schemeClr val="accent2"/>
                </a:solidFill>
              </a:rPr>
              <a:t>Achievement A-D + other awards 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124" y="1668630"/>
            <a:ext cx="1683383" cy="1262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691" y="2777311"/>
            <a:ext cx="641344" cy="481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6001" y="2791936"/>
            <a:ext cx="641344" cy="481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249" y="2197824"/>
            <a:ext cx="641344" cy="481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069" y="2786209"/>
            <a:ext cx="641344" cy="481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6001" y="2230283"/>
            <a:ext cx="641344" cy="481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941" y="2226811"/>
            <a:ext cx="641344" cy="481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604" y="1708812"/>
            <a:ext cx="641344" cy="481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4434" y="1654391"/>
            <a:ext cx="641344" cy="481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554" y="1684719"/>
            <a:ext cx="641344" cy="481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extBox 21"/>
          <p:cNvSpPr txBox="1">
            <a:spLocks noChangeArrowheads="1"/>
          </p:cNvSpPr>
          <p:nvPr/>
        </p:nvSpPr>
        <p:spPr bwMode="auto">
          <a:xfrm>
            <a:off x="6046001" y="3383170"/>
            <a:ext cx="3305263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chemeClr val="accent2"/>
                </a:solidFill>
              </a:rPr>
              <a:t>10 Learners with similar characteristics  </a:t>
            </a:r>
          </a:p>
          <a:p>
            <a:endParaRPr lang="en-GB" sz="1400" dirty="0">
              <a:solidFill>
                <a:schemeClr val="accent2"/>
              </a:solidFill>
            </a:endParaRPr>
          </a:p>
          <a:p>
            <a:r>
              <a:rPr lang="en-GB" sz="1400" dirty="0">
                <a:solidFill>
                  <a:schemeClr val="accent2"/>
                </a:solidFill>
              </a:rPr>
              <a:t>Outwith St Thomas Local Authority</a:t>
            </a:r>
          </a:p>
          <a:p>
            <a:endParaRPr lang="en-GB" sz="1400" dirty="0">
              <a:solidFill>
                <a:schemeClr val="accent2"/>
              </a:solidFill>
            </a:endParaRPr>
          </a:p>
          <a:p>
            <a:r>
              <a:rPr lang="en-GB" sz="1400" dirty="0">
                <a:solidFill>
                  <a:schemeClr val="accent2"/>
                </a:solidFill>
              </a:rPr>
              <a:t>Average achievement</a:t>
            </a:r>
          </a:p>
          <a:p>
            <a:endParaRPr lang="en-GB" sz="2000" dirty="0"/>
          </a:p>
          <a:p>
            <a:endParaRPr lang="en-GB" sz="2000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895686" y="2950638"/>
            <a:ext cx="1728192" cy="633158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" name="Picture 2">
            <a:extLst>
              <a:ext uri="{FF2B5EF4-FFF2-40B4-BE49-F238E27FC236}">
                <a16:creationId xmlns:a16="http://schemas.microsoft.com/office/drawing/2014/main" id="{3DD71AB6-C8BF-4E33-81CD-BD44E17066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7733" y="1668630"/>
            <a:ext cx="641344" cy="481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3778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200" b="1" dirty="0">
                <a:solidFill>
                  <a:schemeClr val="accent2"/>
                </a:solidFill>
                <a:cs typeface="Times New Roman" panose="02020603050405020304" pitchFamily="18" charset="0"/>
              </a:rPr>
              <a:t>St Thomas of Aquin’s 2018-19 Attainment Report </a:t>
            </a:r>
            <a:br>
              <a:rPr lang="en-GB" sz="1600" b="1" dirty="0">
                <a:solidFill>
                  <a:schemeClr val="accent2"/>
                </a:solidFill>
                <a:cs typeface="Times New Roman" panose="02020603050405020304" pitchFamily="18" charset="0"/>
              </a:rPr>
            </a:br>
            <a:br>
              <a:rPr lang="en-GB" sz="1600" b="1" dirty="0">
                <a:solidFill>
                  <a:schemeClr val="accent2"/>
                </a:solidFill>
                <a:cs typeface="Times New Roman" panose="02020603050405020304" pitchFamily="18" charset="0"/>
              </a:rPr>
            </a:br>
            <a:r>
              <a:rPr lang="en-GB" sz="1600" b="1" dirty="0">
                <a:solidFill>
                  <a:srgbClr val="0070C0"/>
                </a:solidFill>
              </a:rPr>
              <a:t>Percentage of S4 Candidates Attaining </a:t>
            </a:r>
            <a:r>
              <a:rPr lang="en-GB" sz="1600" b="1" u="sng" dirty="0">
                <a:solidFill>
                  <a:srgbClr val="0070C0"/>
                </a:solidFill>
              </a:rPr>
              <a:t>Literacy</a:t>
            </a:r>
            <a:r>
              <a:rPr lang="en-GB" sz="1600" b="1" dirty="0">
                <a:solidFill>
                  <a:srgbClr val="0070C0"/>
                </a:solidFill>
              </a:rPr>
              <a:t> (SCQF levels 4 and 5)</a:t>
            </a:r>
            <a:br>
              <a:rPr lang="en-GB" sz="2200" dirty="0">
                <a:solidFill>
                  <a:srgbClr val="0070C0"/>
                </a:solidFill>
              </a:rPr>
            </a:br>
            <a:endParaRPr lang="en-GB" sz="2200" dirty="0">
              <a:solidFill>
                <a:srgbClr val="0070C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0704" y="2048257"/>
            <a:ext cx="7583424" cy="3595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727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b="1" dirty="0">
                <a:solidFill>
                  <a:srgbClr val="0070C0"/>
                </a:solidFill>
                <a:cs typeface="Times New Roman" panose="02020603050405020304" pitchFamily="18" charset="0"/>
              </a:rPr>
              <a:t>St Thomas of Aquin’s 2018-19 Attainment Report </a:t>
            </a:r>
            <a:br>
              <a:rPr lang="en-GB" sz="2000" b="1" dirty="0">
                <a:solidFill>
                  <a:srgbClr val="0070C0"/>
                </a:solidFill>
                <a:cs typeface="Times New Roman" panose="02020603050405020304" pitchFamily="18" charset="0"/>
              </a:rPr>
            </a:br>
            <a:br>
              <a:rPr lang="en-GB" sz="2000" b="1" dirty="0">
                <a:solidFill>
                  <a:srgbClr val="0070C0"/>
                </a:solidFill>
                <a:cs typeface="Times New Roman" panose="02020603050405020304" pitchFamily="18" charset="0"/>
              </a:rPr>
            </a:br>
            <a:r>
              <a:rPr lang="en-GB" sz="1400" b="1" dirty="0">
                <a:solidFill>
                  <a:srgbClr val="0070C0"/>
                </a:solidFill>
              </a:rPr>
              <a:t>Percentage of S4 Candidates Attaining </a:t>
            </a:r>
            <a:r>
              <a:rPr lang="en-GB" sz="1400" b="1" u="sng" dirty="0">
                <a:solidFill>
                  <a:srgbClr val="0070C0"/>
                </a:solidFill>
              </a:rPr>
              <a:t>Numeracy</a:t>
            </a:r>
            <a:r>
              <a:rPr lang="en-GB" sz="1400" b="1" dirty="0">
                <a:solidFill>
                  <a:srgbClr val="0070C0"/>
                </a:solidFill>
              </a:rPr>
              <a:t> (SCQF levels 4 and 5)</a:t>
            </a:r>
            <a:br>
              <a:rPr lang="en-GB" sz="2000" dirty="0">
                <a:solidFill>
                  <a:srgbClr val="0070C0"/>
                </a:solidFill>
              </a:rPr>
            </a:br>
            <a:endParaRPr lang="en-GB" sz="2000" dirty="0">
              <a:solidFill>
                <a:srgbClr val="0070C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2157984"/>
            <a:ext cx="8283786" cy="3376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252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748118"/>
          </a:xfrm>
        </p:spPr>
        <p:txBody>
          <a:bodyPr>
            <a:noAutofit/>
          </a:bodyPr>
          <a:lstStyle/>
          <a:p>
            <a:r>
              <a:rPr lang="en-GB" sz="1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 Thomas of Aquin’s Attainment Report: S4</a:t>
            </a:r>
            <a:br>
              <a:rPr lang="en-GB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Improving Attainment for All – S4 (all candidates)</a:t>
            </a:r>
            <a:br>
              <a:rPr lang="en-GB" sz="1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1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Lowest 20% &amp; Middle 60%  improved from 2017-18 attainment - Curriculum (8 to 7 Nationals) &amp; S4 at risk focus?</a:t>
            </a:r>
            <a:br>
              <a:rPr lang="en-GB" sz="1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2018-19 5@ Level 5 67% </a:t>
            </a:r>
            <a:r>
              <a:rPr lang="en-GB" sz="1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school’s highest attainment in S4</a:t>
            </a:r>
            <a:br>
              <a:rPr lang="en-GB" sz="1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2017-18 Level 3  = 86%. Level 4 = 82%. Level 5 = 62%</a:t>
            </a:r>
            <a:br>
              <a:rPr lang="en-GB" sz="1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2016-17 5@ Level 5 was 64%</a:t>
            </a:r>
            <a:endParaRPr lang="en-GB" sz="14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77863" y="2609088"/>
            <a:ext cx="4183062" cy="3432273"/>
          </a:xfrm>
          <a:prstGeom prst="rect">
            <a:avLst/>
          </a:prstGeom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05019372"/>
              </p:ext>
            </p:extLst>
          </p:nvPr>
        </p:nvGraphicFramePr>
        <p:xfrm>
          <a:off x="5089525" y="2828546"/>
          <a:ext cx="3396106" cy="2706621"/>
        </p:xfrm>
        <a:graphic>
          <a:graphicData uri="http://schemas.openxmlformats.org/drawingml/2006/table">
            <a:tbl>
              <a:tblPr firstRow="1" firstCol="1" bandRow="1"/>
              <a:tblGrid>
                <a:gridCol w="1021366">
                  <a:extLst>
                    <a:ext uri="{9D8B030D-6E8A-4147-A177-3AD203B41FA5}">
                      <a16:colId xmlns:a16="http://schemas.microsoft.com/office/drawing/2014/main" val="1388975089"/>
                    </a:ext>
                  </a:extLst>
                </a:gridCol>
                <a:gridCol w="791580">
                  <a:extLst>
                    <a:ext uri="{9D8B030D-6E8A-4147-A177-3AD203B41FA5}">
                      <a16:colId xmlns:a16="http://schemas.microsoft.com/office/drawing/2014/main" val="2615438099"/>
                    </a:ext>
                  </a:extLst>
                </a:gridCol>
                <a:gridCol w="791580">
                  <a:extLst>
                    <a:ext uri="{9D8B030D-6E8A-4147-A177-3AD203B41FA5}">
                      <a16:colId xmlns:a16="http://schemas.microsoft.com/office/drawing/2014/main" val="902705420"/>
                    </a:ext>
                  </a:extLst>
                </a:gridCol>
                <a:gridCol w="791580">
                  <a:extLst>
                    <a:ext uri="{9D8B030D-6E8A-4147-A177-3AD203B41FA5}">
                      <a16:colId xmlns:a16="http://schemas.microsoft.com/office/drawing/2014/main" val="3455312032"/>
                    </a:ext>
                  </a:extLst>
                </a:gridCol>
              </a:tblGrid>
              <a:tr h="8197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Awards</a:t>
                      </a:r>
                      <a:endParaRPr lang="en-GB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63" marR="55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Level 3</a:t>
                      </a:r>
                      <a:endParaRPr lang="en-GB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63" marR="55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Level 4</a:t>
                      </a:r>
                      <a:endParaRPr lang="en-GB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63" marR="55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Level 5</a:t>
                      </a:r>
                      <a:endParaRPr lang="en-GB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63" marR="55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785747"/>
                  </a:ext>
                </a:extLst>
              </a:tr>
              <a:tr h="3773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or more</a:t>
                      </a:r>
                      <a:endParaRPr lang="en-GB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63" marR="55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98.55%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63" marR="55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97.83%</a:t>
                      </a:r>
                      <a:endParaRPr lang="en-GB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63" marR="55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87.68%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63" marR="55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9126644"/>
                  </a:ext>
                </a:extLst>
              </a:tr>
              <a:tr h="3773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 or more</a:t>
                      </a:r>
                      <a:endParaRPr lang="en-GB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63" marR="55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98.55%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63" marR="55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95.65%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63" marR="55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79.71%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63" marR="55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1121456"/>
                  </a:ext>
                </a:extLst>
              </a:tr>
              <a:tr h="3773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 or more</a:t>
                      </a:r>
                      <a:endParaRPr lang="en-GB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63" marR="55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97.10%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63" marR="55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92.75%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63" marR="55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73.91%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63" marR="55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487506"/>
                  </a:ext>
                </a:extLst>
              </a:tr>
              <a:tr h="3773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 or more</a:t>
                      </a:r>
                      <a:endParaRPr lang="en-GB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63" marR="55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95.65%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63" marR="55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90.58%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63" marR="55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71.74%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63" marR="55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832369"/>
                  </a:ext>
                </a:extLst>
              </a:tr>
              <a:tr h="3773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 or more</a:t>
                      </a:r>
                      <a:endParaRPr lang="en-GB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63" marR="55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92.75%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63" marR="55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86.96%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63" marR="55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66.67%</a:t>
                      </a:r>
                      <a:endParaRPr lang="en-GB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63" marR="55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0337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714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748118"/>
          </a:xfrm>
        </p:spPr>
        <p:txBody>
          <a:bodyPr>
            <a:noAutofit/>
          </a:bodyPr>
          <a:lstStyle/>
          <a:p>
            <a:r>
              <a:rPr lang="en-GB" sz="1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 Thomas of Aquin’s Attainment Report: S4</a:t>
            </a:r>
            <a:br>
              <a:rPr lang="en-GB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Improving Attainment for All – S4 (all candidates)</a:t>
            </a:r>
            <a:br>
              <a:rPr lang="en-GB" sz="1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1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 tariff points based rather than complimentary tariff score – the average of the 7 or 8 NQs pupils sat</a:t>
            </a:r>
            <a:endParaRPr lang="en-GB" sz="1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77863" y="2868841"/>
            <a:ext cx="4183062" cy="2666326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9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2018-19 Data: S4 attainment based on S4 cohort numbers</a:t>
            </a:r>
            <a:endParaRPr lang="en-GB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S4 St Thomas of Aquin’s Lowest 20%, Middle 60%, and Highest 20% statistic: </a:t>
            </a:r>
            <a:r>
              <a:rPr lang="en-GB" b="1" dirty="0">
                <a:solidFill>
                  <a:srgbClr val="70AD4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161/499/681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S4 VC Lowest 20%, Middle 60%, and Highest 20% statistic: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129/398/634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S4 CEC Lowest 20%, Middle 60%, and Highest 20% statistic: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106/396/641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S4 National Lowest 20%, Middle 60%, and Highest 20% statistic: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103/369/594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051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 Thomas of Aquin’s Attainment Report: </a:t>
            </a:r>
            <a:r>
              <a:rPr lang="en-GB" sz="13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Improving Attainment for All – S5 (all candidates)</a:t>
            </a:r>
            <a:br>
              <a:rPr lang="en-GB" sz="2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1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Lowest 20%, Middle 60%, and Highest 20% has improved – gap between middle 60% and Highest 20% widened against VC</a:t>
            </a:r>
            <a:br>
              <a:rPr lang="en-GB" sz="1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1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5@ Level 6 (41%) is down from 2017-18 5@  Level 6 43%  &amp; 3@ Level 6 (61%) is down from 2017-18 (62.5%) </a:t>
            </a:r>
            <a:br>
              <a:rPr lang="en-GB" sz="1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5@ Level 6 was 31% in 2016-17</a:t>
            </a:r>
            <a:br>
              <a:rPr lang="en-GB" sz="2000" dirty="0">
                <a:solidFill>
                  <a:schemeClr val="accent2"/>
                </a:solidFill>
              </a:rPr>
            </a:br>
            <a:endParaRPr lang="en-GB" sz="2000" dirty="0">
              <a:solidFill>
                <a:schemeClr val="accent2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77863" y="2160588"/>
            <a:ext cx="4183062" cy="3880773"/>
          </a:xfrm>
          <a:prstGeom prst="rect">
            <a:avLst/>
          </a:prstGeom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27830447"/>
              </p:ext>
            </p:extLst>
          </p:nvPr>
        </p:nvGraphicFramePr>
        <p:xfrm>
          <a:off x="5089526" y="2840736"/>
          <a:ext cx="3066923" cy="2706626"/>
        </p:xfrm>
        <a:graphic>
          <a:graphicData uri="http://schemas.openxmlformats.org/drawingml/2006/table">
            <a:tbl>
              <a:tblPr firstRow="1" firstCol="1" bandRow="1"/>
              <a:tblGrid>
                <a:gridCol w="1202695">
                  <a:extLst>
                    <a:ext uri="{9D8B030D-6E8A-4147-A177-3AD203B41FA5}">
                      <a16:colId xmlns:a16="http://schemas.microsoft.com/office/drawing/2014/main" val="2269358581"/>
                    </a:ext>
                  </a:extLst>
                </a:gridCol>
                <a:gridCol w="932114">
                  <a:extLst>
                    <a:ext uri="{9D8B030D-6E8A-4147-A177-3AD203B41FA5}">
                      <a16:colId xmlns:a16="http://schemas.microsoft.com/office/drawing/2014/main" val="2496904115"/>
                    </a:ext>
                  </a:extLst>
                </a:gridCol>
                <a:gridCol w="932114">
                  <a:extLst>
                    <a:ext uri="{9D8B030D-6E8A-4147-A177-3AD203B41FA5}">
                      <a16:colId xmlns:a16="http://schemas.microsoft.com/office/drawing/2014/main" val="1995039989"/>
                    </a:ext>
                  </a:extLst>
                </a:gridCol>
              </a:tblGrid>
              <a:tr h="8197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Awards</a:t>
                      </a:r>
                      <a:endParaRPr lang="en-GB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29" marR="55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Level 5</a:t>
                      </a:r>
                      <a:endParaRPr lang="en-GB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29" marR="55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Level 6</a:t>
                      </a:r>
                      <a:endParaRPr lang="en-GB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29" marR="55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072706"/>
                  </a:ext>
                </a:extLst>
              </a:tr>
              <a:tr h="377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or more</a:t>
                      </a:r>
                      <a:endParaRPr lang="en-GB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29" marR="55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90.68%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29" marR="55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77.97%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29" marR="55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6512732"/>
                  </a:ext>
                </a:extLst>
              </a:tr>
              <a:tr h="377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 or more</a:t>
                      </a:r>
                      <a:endParaRPr lang="en-GB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29" marR="55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88.14%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29" marR="55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70.34%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29" marR="55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8389211"/>
                  </a:ext>
                </a:extLst>
              </a:tr>
              <a:tr h="377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 or more</a:t>
                      </a:r>
                      <a:endParaRPr lang="en-GB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29" marR="55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84.75%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29" marR="55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61.02%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29" marR="55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8445299"/>
                  </a:ext>
                </a:extLst>
              </a:tr>
              <a:tr h="377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 or more</a:t>
                      </a:r>
                      <a:endParaRPr lang="en-GB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29" marR="55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80.51%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29" marR="55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53.39%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29" marR="55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9787026"/>
                  </a:ext>
                </a:extLst>
              </a:tr>
              <a:tr h="377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 or more</a:t>
                      </a:r>
                      <a:endParaRPr lang="en-GB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29" marR="55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71.19%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29" marR="55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ED7D3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40.68%</a:t>
                      </a:r>
                      <a:endParaRPr lang="en-GB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29" marR="55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97360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1375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 Thomas of Aquin’s Attainment Report: S5</a:t>
            </a:r>
            <a:br>
              <a:rPr lang="en-GB" sz="2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Improving Attainment for All – S5 (all candidates)</a:t>
            </a:r>
            <a:br>
              <a:rPr lang="en-GB" sz="1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1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 tariff points based rather than complimentary tariff score: the average of the 5 NQs pupils sat</a:t>
            </a:r>
            <a:br>
              <a:rPr lang="en-GB" sz="2000" dirty="0">
                <a:solidFill>
                  <a:schemeClr val="accent2"/>
                </a:solidFill>
              </a:rPr>
            </a:br>
            <a:endParaRPr lang="en-GB" sz="2000" dirty="0">
              <a:solidFill>
                <a:schemeClr val="accent2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77863" y="2599230"/>
            <a:ext cx="4183062" cy="3004152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2018-19 Data: S5 attainment based on S4 cohort numbers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S5 St Thomas of Aquin’s Lowest 20%, Middle 60%, and Highest 20% statistic: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152</a:t>
            </a:r>
            <a:r>
              <a:rPr lang="en-GB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GB" b="1" dirty="0">
                <a:solidFill>
                  <a:srgbClr val="70AD4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867/1389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S5 VC Lowest 20%, Middle 60%, and Highest 20% statistic: </a:t>
            </a:r>
            <a:r>
              <a:rPr lang="en-GB" b="1" dirty="0">
                <a:solidFill>
                  <a:srgbClr val="70AD4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178</a:t>
            </a:r>
            <a:r>
              <a:rPr lang="en-GB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711/1211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S5 CEC Lowest 20%, Middle 60%, and Highest 20% statistic: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125/656/1244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S5 National Lowest 20%, Middle 60%, and Highest 20% statistic: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132/626/1175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57458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10247</TotalTime>
  <Words>554</Words>
  <Application>Microsoft Office PowerPoint</Application>
  <PresentationFormat>Widescreen</PresentationFormat>
  <Paragraphs>128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 3</vt:lpstr>
      <vt:lpstr>Facet</vt:lpstr>
      <vt:lpstr>St Thomas of Aquin’s RC High School 2020 senior information evening</vt:lpstr>
      <vt:lpstr>Insight – National and HMIe evaluation </vt:lpstr>
      <vt:lpstr>Insight – Virtual Comparator</vt:lpstr>
      <vt:lpstr>St Thomas of Aquin’s 2018-19 Attainment Report   Percentage of S4 Candidates Attaining Literacy (SCQF levels 4 and 5) </vt:lpstr>
      <vt:lpstr>St Thomas of Aquin’s 2018-19 Attainment Report   Percentage of S4 Candidates Attaining Numeracy (SCQF levels 4 and 5) </vt:lpstr>
      <vt:lpstr>St Thomas of Aquin’s Attainment Report: S4 Improving Attainment for All – S4 (all candidates)  Lowest 20% &amp; Middle 60%  improved from 2017-18 attainment - Curriculum (8 to 7 Nationals) &amp; S4 at risk focus? 2018-19 5@ Level 5 67% is the school’s highest attainment in S4 2017-18 Level 3  = 86%. Level 4 = 82%. Level 5 = 62% 2016-17 5@ Level 5 was 64%</vt:lpstr>
      <vt:lpstr>St Thomas of Aquin’s Attainment Report: S4 Improving Attainment for All – S4 (all candidates)  Average tariff points based rather than complimentary tariff score – the average of the 7 or 8 NQs pupils sat</vt:lpstr>
      <vt:lpstr>St Thomas of Aquin’s Attainment Report: Improving Attainment for All – S5 (all candidates)  Lowest 20%, Middle 60%, and Highest 20% has improved – gap between middle 60% and Highest 20% widened against VC  5@ Level 6 (41%) is down from 2017-18 5@  Level 6 43%  &amp; 3@ Level 6 (61%) is down from 2017-18 (62.5%)  5@ Level 6 was 31% in 2016-17 </vt:lpstr>
      <vt:lpstr>St Thomas of Aquin’s Attainment Report: S5 Improving Attainment for All – S5 (all candidates)  Average tariff points based rather than complimentary tariff score: the average of the 5 NQs pupils sat </vt:lpstr>
      <vt:lpstr>St Thomas of Aquin’s Attainment Report: Improving Attainment for All – S6 (all candidates)  This is a significant improvement from last year, all areas beating the VC and Middle 20% and Highest 20% is a significant gap. Why? Progression. Teaching. Coursing. 5 @ L6 is 71%, up from 51% in 2017-18 – is this the figure Newspapers use? 2016-17 5@ Level 6 was 60% 1@ L7 is  58%, up from 45% in 2017-18, and 51% in 2016-17  </vt:lpstr>
      <vt:lpstr>St Thomas of Aquin’s Attainment Report: S6 Improving Attainment for All – S6 (all candidates)   Average tariff points based rather than complimentary tariff score </vt:lpstr>
      <vt:lpstr>St Thomas of Aquin’s Attainment Report: S4 Improving Attainment for All – S4 (all candidates)  Lowest 20% &amp; Middle 60%  improved from 2017-18 attainment - Curriculum (8 to 7 Nationals) &amp; S4 at risk focus? 2018-19 5@ Level 5 67% is the school’s highest attainment in S4 </vt:lpstr>
      <vt:lpstr>2018 February Positive Destinations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 Thomas of Aquin’s</dc:title>
  <dc:creator>caroline santini</dc:creator>
  <cp:lastModifiedBy>Christopher Santini</cp:lastModifiedBy>
  <cp:revision>148</cp:revision>
  <cp:lastPrinted>2017-08-10T10:18:30Z</cp:lastPrinted>
  <dcterms:created xsi:type="dcterms:W3CDTF">2017-08-01T17:12:25Z</dcterms:created>
  <dcterms:modified xsi:type="dcterms:W3CDTF">2020-01-30T16:49:22Z</dcterms:modified>
</cp:coreProperties>
</file>