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1B9180-53C2-40BC-A25D-797BE94BFA7E}" v="274" dt="2021-04-20T11:39:29.144"/>
    <p1510:client id="{4220BE7A-927A-F623-F4F7-A739EDB7076C}" v="40" dt="2021-04-20T12:18:22.379"/>
    <p1510:client id="{AD1C0A02-D978-1058-99BB-8EE270B1CEB6}" v="204" dt="2021-04-20T12:31:35.8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s://www.amazon.co.uk/Show-Us-Who-You-Are/dp/1913311139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s://www.barringtonstoke.co.uk/books/the-prime-of-miss-jean-brodie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hyperlink" Target="https://www.amazon.co.uk/Surprising-Power-Good-Dumpling-Chim/dp/1911631535" TargetMode="External"/><Relationship Id="rId4" Type="http://schemas.openxmlformats.org/officeDocument/2006/relationships/hyperlink" Target="https://www.booktrust.org.uk/book/d/deep-secret/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89118"/>
            <a:ext cx="9144000" cy="879995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cs typeface="Calibri Light"/>
              </a:rPr>
              <a:t>Teen Titles: Reviewers Required 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262565"/>
            <a:ext cx="9144000" cy="44696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600" dirty="0">
                <a:cs typeface="Calibri"/>
              </a:rPr>
              <a:t>The following books are up for review !  If you'd like to read one and then see your name and your opinion of the book in print in a future edition of Teen Titles magazine, please let </a:t>
            </a:r>
            <a:r>
              <a:rPr lang="en-US" sz="1600" dirty="0" err="1">
                <a:cs typeface="Calibri"/>
              </a:rPr>
              <a:t>Ms</a:t>
            </a:r>
            <a:r>
              <a:rPr lang="en-US" sz="1600" dirty="0">
                <a:cs typeface="Calibri"/>
              </a:rPr>
              <a:t> Nealon know asap. Click on the link to find out more about a book .</a:t>
            </a:r>
          </a:p>
          <a:p>
            <a:r>
              <a:rPr lang="en-US" sz="1600" dirty="0">
                <a:ea typeface="+mn-lt"/>
                <a:cs typeface="+mn-lt"/>
                <a:hlinkClick r:id="rId2"/>
              </a:rPr>
              <a:t>https://www.barringtonstoke.co.uk/books/the-prime-of-miss-jean-brodie/</a:t>
            </a:r>
            <a:r>
              <a:rPr lang="en-US" sz="1600" dirty="0">
                <a:ea typeface="+mn-lt"/>
                <a:cs typeface="+mn-lt"/>
              </a:rPr>
              <a:t> </a:t>
            </a:r>
            <a:endParaRPr lang="en-US" sz="1600" dirty="0">
              <a:cs typeface="Calibri"/>
            </a:endParaRPr>
          </a:p>
          <a:p>
            <a:r>
              <a:rPr lang="en-US" sz="1600" dirty="0">
                <a:ea typeface="+mn-lt"/>
                <a:cs typeface="+mn-lt"/>
                <a:hlinkClick r:id="rId3"/>
              </a:rPr>
              <a:t>https://www.amazon.co.uk/Show-Us-Who-You-Are/dp/1913311139</a:t>
            </a:r>
            <a:endParaRPr lang="en-US" sz="1600" dirty="0">
              <a:cs typeface="Calibri"/>
            </a:endParaRPr>
          </a:p>
          <a:p>
            <a:r>
              <a:rPr lang="en-US" sz="1600" dirty="0">
                <a:ea typeface="+mn-lt"/>
                <a:cs typeface="+mn-lt"/>
                <a:hlinkClick r:id="rId4"/>
              </a:rPr>
              <a:t>https://www.booktrust.org.uk/book/d/deep-secret/</a:t>
            </a:r>
            <a:endParaRPr lang="en-US" sz="1600" dirty="0">
              <a:cs typeface="Calibri"/>
            </a:endParaRPr>
          </a:p>
          <a:p>
            <a:r>
              <a:rPr lang="en-US" sz="1600" dirty="0">
                <a:ea typeface="+mn-lt"/>
                <a:cs typeface="+mn-lt"/>
                <a:hlinkClick r:id="rId5"/>
              </a:rPr>
              <a:t>https://www.amazon.co.uk/Surprising-Power-Good-Dumpling-Chim/dp/1911631535</a:t>
            </a:r>
            <a:endParaRPr lang="en-US" sz="1600" dirty="0">
              <a:ea typeface="+mn-lt"/>
              <a:cs typeface="+mn-lt"/>
            </a:endParaRPr>
          </a:p>
          <a:p>
            <a:endParaRPr lang="en-US" sz="1200" dirty="0">
              <a:cs typeface="Calibri"/>
            </a:endParaRPr>
          </a:p>
          <a:p>
            <a:endParaRPr lang="en-US" sz="1200" dirty="0">
              <a:cs typeface="Calibri"/>
            </a:endParaRPr>
          </a:p>
          <a:p>
            <a:endParaRPr lang="en-US" sz="1200" dirty="0">
              <a:cs typeface="Calibri"/>
            </a:endParaRPr>
          </a:p>
          <a:p>
            <a:endParaRPr lang="en-US" sz="1200" dirty="0">
              <a:cs typeface="Calibri"/>
            </a:endParaRPr>
          </a:p>
          <a:p>
            <a:endParaRPr lang="en-US" sz="1200" dirty="0">
              <a:cs typeface="Calibri"/>
            </a:endParaRPr>
          </a:p>
          <a:p>
            <a:endParaRPr lang="en-US" sz="1200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3FF04645-A09F-4787-A42D-967C919AF81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58735" y="3905385"/>
            <a:ext cx="1085850" cy="1610939"/>
          </a:xfrm>
          <a:prstGeom prst="rect">
            <a:avLst/>
          </a:prstGeom>
        </p:spPr>
      </p:pic>
      <p:pic>
        <p:nvPicPr>
          <p:cNvPr id="5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60F124AB-1C99-4306-83BD-CAFA35E95E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20140" y="3908588"/>
            <a:ext cx="1113757" cy="1606551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178E4733-5D8F-4AC5-962E-BD8C62159ED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43015" y="3907752"/>
            <a:ext cx="1072815" cy="1608223"/>
          </a:xfrm>
          <a:prstGeom prst="rect">
            <a:avLst/>
          </a:prstGeom>
        </p:spPr>
      </p:pic>
      <p:pic>
        <p:nvPicPr>
          <p:cNvPr id="7" name="Picture 7" descr="Text, whiteboard&#10;&#10;Description automatically generated">
            <a:extLst>
              <a:ext uri="{FF2B5EF4-FFF2-40B4-BE49-F238E27FC236}">
                <a16:creationId xmlns:a16="http://schemas.microsoft.com/office/drawing/2014/main" id="{65D86498-6961-4A2B-B143-734CC6BE1FF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14883" y="3911345"/>
            <a:ext cx="1072810" cy="161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Teen Titles: Reviewers Required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staff01</cp:lastModifiedBy>
  <cp:revision>92</cp:revision>
  <dcterms:created xsi:type="dcterms:W3CDTF">2021-04-20T11:31:28Z</dcterms:created>
  <dcterms:modified xsi:type="dcterms:W3CDTF">2021-04-20T11:49:14Z</dcterms:modified>
</cp:coreProperties>
</file>