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8" r:id="rId4"/>
    <p:sldId id="261" r:id="rId5"/>
    <p:sldId id="264" r:id="rId6"/>
    <p:sldId id="259" r:id="rId7"/>
    <p:sldId id="260"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37A535-551C-4923-9695-BB94C2CC1265}" v="2" dt="2022-12-07T18:59:15.973"/>
    <p1510:client id="{8DE72A36-131A-6D45-8FEF-BB8805CC95FE}" v="4" dt="2022-12-07T18:55:25.2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15"/>
    <p:restoredTop sz="94719"/>
  </p:normalViewPr>
  <p:slideViewPr>
    <p:cSldViewPr snapToGrid="0">
      <p:cViewPr varScale="1">
        <p:scale>
          <a:sx n="152" d="100"/>
          <a:sy n="152" d="100"/>
        </p:scale>
        <p:origin x="102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Wotherspoon" userId="S::9071996@ea.edin.sch.uk::1414d0b3-07ab-424e-b5c7-135459e9342d" providerId="AD" clId="Web-{8137A535-551C-4923-9695-BB94C2CC1265}"/>
    <pc:docChg chg="modSld">
      <pc:chgData name="Christopher Wotherspoon" userId="S::9071996@ea.edin.sch.uk::1414d0b3-07ab-424e-b5c7-135459e9342d" providerId="AD" clId="Web-{8137A535-551C-4923-9695-BB94C2CC1265}" dt="2022-12-07T18:59:15.973" v="1" actId="20577"/>
      <pc:docMkLst>
        <pc:docMk/>
      </pc:docMkLst>
      <pc:sldChg chg="modSp">
        <pc:chgData name="Christopher Wotherspoon" userId="S::9071996@ea.edin.sch.uk::1414d0b3-07ab-424e-b5c7-135459e9342d" providerId="AD" clId="Web-{8137A535-551C-4923-9695-BB94C2CC1265}" dt="2022-12-07T18:59:15.973" v="1" actId="20577"/>
        <pc:sldMkLst>
          <pc:docMk/>
          <pc:sldMk cId="2491783401" sldId="264"/>
        </pc:sldMkLst>
        <pc:spChg chg="mod">
          <ac:chgData name="Christopher Wotherspoon" userId="S::9071996@ea.edin.sch.uk::1414d0b3-07ab-424e-b5c7-135459e9342d" providerId="AD" clId="Web-{8137A535-551C-4923-9695-BB94C2CC1265}" dt="2022-12-07T18:59:15.973" v="1" actId="20577"/>
          <ac:spMkLst>
            <pc:docMk/>
            <pc:sldMk cId="2491783401" sldId="264"/>
            <ac:spMk id="4" creationId="{A7D07397-FFE6-9D03-DB89-C4E6E249B7AA}"/>
          </ac:spMkLst>
        </pc:spChg>
      </pc:sldChg>
    </pc:docChg>
  </pc:docChgLst>
  <pc:docChgLst>
    <pc:chgData name="Christopher Wotherspoon" userId="1414d0b3-07ab-424e-b5c7-135459e9342d" providerId="ADAL" clId="{8DE72A36-131A-6D45-8FEF-BB8805CC95FE}"/>
    <pc:docChg chg="undo custSel addSld modSld sldOrd">
      <pc:chgData name="Christopher Wotherspoon" userId="1414d0b3-07ab-424e-b5c7-135459e9342d" providerId="ADAL" clId="{8DE72A36-131A-6D45-8FEF-BB8805CC95FE}" dt="2022-12-07T18:56:08.350" v="496" actId="20578"/>
      <pc:docMkLst>
        <pc:docMk/>
      </pc:docMkLst>
      <pc:sldChg chg="ord">
        <pc:chgData name="Christopher Wotherspoon" userId="1414d0b3-07ab-424e-b5c7-135459e9342d" providerId="ADAL" clId="{8DE72A36-131A-6D45-8FEF-BB8805CC95FE}" dt="2022-12-07T18:56:08.350" v="496" actId="20578"/>
        <pc:sldMkLst>
          <pc:docMk/>
          <pc:sldMk cId="1330676845" sldId="260"/>
        </pc:sldMkLst>
      </pc:sldChg>
      <pc:sldChg chg="ord">
        <pc:chgData name="Christopher Wotherspoon" userId="1414d0b3-07ab-424e-b5c7-135459e9342d" providerId="ADAL" clId="{8DE72A36-131A-6D45-8FEF-BB8805CC95FE}" dt="2022-12-07T18:55:52.599" v="495" actId="20578"/>
        <pc:sldMkLst>
          <pc:docMk/>
          <pc:sldMk cId="2944155405" sldId="262"/>
        </pc:sldMkLst>
      </pc:sldChg>
      <pc:sldChg chg="addSp delSp modSp add mod ord">
        <pc:chgData name="Christopher Wotherspoon" userId="1414d0b3-07ab-424e-b5c7-135459e9342d" providerId="ADAL" clId="{8DE72A36-131A-6D45-8FEF-BB8805CC95FE}" dt="2022-12-07T18:52:15.428" v="252" actId="5793"/>
        <pc:sldMkLst>
          <pc:docMk/>
          <pc:sldMk cId="2207954512" sldId="263"/>
        </pc:sldMkLst>
        <pc:spChg chg="mod">
          <ac:chgData name="Christopher Wotherspoon" userId="1414d0b3-07ab-424e-b5c7-135459e9342d" providerId="ADAL" clId="{8DE72A36-131A-6D45-8FEF-BB8805CC95FE}" dt="2022-12-07T18:52:09.011" v="251" actId="26606"/>
          <ac:spMkLst>
            <pc:docMk/>
            <pc:sldMk cId="2207954512" sldId="263"/>
            <ac:spMk id="2" creationId="{9F5D465A-9865-FDFD-0768-4AE4A8689EBF}"/>
          </ac:spMkLst>
        </pc:spChg>
        <pc:spChg chg="mod">
          <ac:chgData name="Christopher Wotherspoon" userId="1414d0b3-07ab-424e-b5c7-135459e9342d" providerId="ADAL" clId="{8DE72A36-131A-6D45-8FEF-BB8805CC95FE}" dt="2022-12-07T18:52:15.428" v="252" actId="5793"/>
          <ac:spMkLst>
            <pc:docMk/>
            <pc:sldMk cId="2207954512" sldId="263"/>
            <ac:spMk id="4" creationId="{A7D07397-FFE6-9D03-DB89-C4E6E249B7AA}"/>
          </ac:spMkLst>
        </pc:spChg>
        <pc:spChg chg="del">
          <ac:chgData name="Christopher Wotherspoon" userId="1414d0b3-07ab-424e-b5c7-135459e9342d" providerId="ADAL" clId="{8DE72A36-131A-6D45-8FEF-BB8805CC95FE}" dt="2022-12-07T18:51:56.330" v="249" actId="26606"/>
          <ac:spMkLst>
            <pc:docMk/>
            <pc:sldMk cId="2207954512" sldId="263"/>
            <ac:spMk id="22" creationId="{38468727-63BE-4191-B4A6-C30C82C0E986}"/>
          </ac:spMkLst>
        </pc:spChg>
        <pc:spChg chg="del">
          <ac:chgData name="Christopher Wotherspoon" userId="1414d0b3-07ab-424e-b5c7-135459e9342d" providerId="ADAL" clId="{8DE72A36-131A-6D45-8FEF-BB8805CC95FE}" dt="2022-12-07T18:51:56.330" v="249" actId="26606"/>
          <ac:spMkLst>
            <pc:docMk/>
            <pc:sldMk cId="2207954512" sldId="263"/>
            <ac:spMk id="24" creationId="{9D355BB6-1BB8-4828-B246-CFB31742D7B8}"/>
          </ac:spMkLst>
        </pc:spChg>
        <pc:spChg chg="del">
          <ac:chgData name="Christopher Wotherspoon" userId="1414d0b3-07ab-424e-b5c7-135459e9342d" providerId="ADAL" clId="{8DE72A36-131A-6D45-8FEF-BB8805CC95FE}" dt="2022-12-07T18:51:56.330" v="249" actId="26606"/>
          <ac:spMkLst>
            <pc:docMk/>
            <pc:sldMk cId="2207954512" sldId="263"/>
            <ac:spMk id="26" creationId="{CA52A9B9-B2B3-46F0-9D53-0EFF9905BF8F}"/>
          </ac:spMkLst>
        </pc:spChg>
        <pc:spChg chg="add del">
          <ac:chgData name="Christopher Wotherspoon" userId="1414d0b3-07ab-424e-b5c7-135459e9342d" providerId="ADAL" clId="{8DE72A36-131A-6D45-8FEF-BB8805CC95FE}" dt="2022-12-07T18:52:09.011" v="251" actId="26606"/>
          <ac:spMkLst>
            <pc:docMk/>
            <pc:sldMk cId="2207954512" sldId="263"/>
            <ac:spMk id="31" creationId="{9A42C7B2-7BD6-433A-95AB-5AA4F44B5819}"/>
          </ac:spMkLst>
        </pc:spChg>
        <pc:spChg chg="add del">
          <ac:chgData name="Christopher Wotherspoon" userId="1414d0b3-07ab-424e-b5c7-135459e9342d" providerId="ADAL" clId="{8DE72A36-131A-6D45-8FEF-BB8805CC95FE}" dt="2022-12-07T18:52:09.011" v="251" actId="26606"/>
          <ac:spMkLst>
            <pc:docMk/>
            <pc:sldMk cId="2207954512" sldId="263"/>
            <ac:spMk id="33" creationId="{0ADDB668-2CA4-4D2B-9C34-3487CA330BA8}"/>
          </ac:spMkLst>
        </pc:spChg>
        <pc:spChg chg="add del">
          <ac:chgData name="Christopher Wotherspoon" userId="1414d0b3-07ab-424e-b5c7-135459e9342d" providerId="ADAL" clId="{8DE72A36-131A-6D45-8FEF-BB8805CC95FE}" dt="2022-12-07T18:52:09.011" v="251" actId="26606"/>
          <ac:spMkLst>
            <pc:docMk/>
            <pc:sldMk cId="2207954512" sldId="263"/>
            <ac:spMk id="35" creationId="{2568BC19-F052-4108-93E1-6A3D1DEC072F}"/>
          </ac:spMkLst>
        </pc:spChg>
        <pc:spChg chg="add del">
          <ac:chgData name="Christopher Wotherspoon" userId="1414d0b3-07ab-424e-b5c7-135459e9342d" providerId="ADAL" clId="{8DE72A36-131A-6D45-8FEF-BB8805CC95FE}" dt="2022-12-07T18:52:09.011" v="251" actId="26606"/>
          <ac:spMkLst>
            <pc:docMk/>
            <pc:sldMk cId="2207954512" sldId="263"/>
            <ac:spMk id="37" creationId="{D5FD337D-4D6B-4C8B-B6F5-121097E09881}"/>
          </ac:spMkLst>
        </pc:spChg>
        <pc:spChg chg="add">
          <ac:chgData name="Christopher Wotherspoon" userId="1414d0b3-07ab-424e-b5c7-135459e9342d" providerId="ADAL" clId="{8DE72A36-131A-6D45-8FEF-BB8805CC95FE}" dt="2022-12-07T18:52:09.011" v="251" actId="26606"/>
          <ac:spMkLst>
            <pc:docMk/>
            <pc:sldMk cId="2207954512" sldId="263"/>
            <ac:spMk id="42" creationId="{71A784BF-09DB-448D-99FC-B49DFC6605D5}"/>
          </ac:spMkLst>
        </pc:spChg>
        <pc:spChg chg="add">
          <ac:chgData name="Christopher Wotherspoon" userId="1414d0b3-07ab-424e-b5c7-135459e9342d" providerId="ADAL" clId="{8DE72A36-131A-6D45-8FEF-BB8805CC95FE}" dt="2022-12-07T18:52:09.011" v="251" actId="26606"/>
          <ac:spMkLst>
            <pc:docMk/>
            <pc:sldMk cId="2207954512" sldId="263"/>
            <ac:spMk id="44" creationId="{917859B3-4C91-478D-929D-BB6433F90849}"/>
          </ac:spMkLst>
        </pc:spChg>
        <pc:spChg chg="add">
          <ac:chgData name="Christopher Wotherspoon" userId="1414d0b3-07ab-424e-b5c7-135459e9342d" providerId="ADAL" clId="{8DE72A36-131A-6D45-8FEF-BB8805CC95FE}" dt="2022-12-07T18:52:09.011" v="251" actId="26606"/>
          <ac:spMkLst>
            <pc:docMk/>
            <pc:sldMk cId="2207954512" sldId="263"/>
            <ac:spMk id="46" creationId="{6283FBD2-A663-469F-855C-06D86E3C1161}"/>
          </ac:spMkLst>
        </pc:spChg>
        <pc:spChg chg="add">
          <ac:chgData name="Christopher Wotherspoon" userId="1414d0b3-07ab-424e-b5c7-135459e9342d" providerId="ADAL" clId="{8DE72A36-131A-6D45-8FEF-BB8805CC95FE}" dt="2022-12-07T18:52:09.011" v="251" actId="26606"/>
          <ac:spMkLst>
            <pc:docMk/>
            <pc:sldMk cId="2207954512" sldId="263"/>
            <ac:spMk id="48" creationId="{8A1279FC-7441-4E55-B082-2774E6316482}"/>
          </ac:spMkLst>
        </pc:spChg>
        <pc:picChg chg="del">
          <ac:chgData name="Christopher Wotherspoon" userId="1414d0b3-07ab-424e-b5c7-135459e9342d" providerId="ADAL" clId="{8DE72A36-131A-6D45-8FEF-BB8805CC95FE}" dt="2022-12-07T18:49:48.716" v="239" actId="478"/>
          <ac:picMkLst>
            <pc:docMk/>
            <pc:sldMk cId="2207954512" sldId="263"/>
            <ac:picMk id="5" creationId="{8CF329E2-9A6D-10C9-EEF6-86CFC7CCDBEF}"/>
          </ac:picMkLst>
        </pc:picChg>
        <pc:picChg chg="add mod ord">
          <ac:chgData name="Christopher Wotherspoon" userId="1414d0b3-07ab-424e-b5c7-135459e9342d" providerId="ADAL" clId="{8DE72A36-131A-6D45-8FEF-BB8805CC95FE}" dt="2022-12-07T18:52:09.011" v="251" actId="26606"/>
          <ac:picMkLst>
            <pc:docMk/>
            <pc:sldMk cId="2207954512" sldId="263"/>
            <ac:picMk id="6" creationId="{43CC5B91-0F31-BB70-F22E-3F3CCF504C71}"/>
          </ac:picMkLst>
        </pc:picChg>
        <pc:picChg chg="add mod ord">
          <ac:chgData name="Christopher Wotherspoon" userId="1414d0b3-07ab-424e-b5c7-135459e9342d" providerId="ADAL" clId="{8DE72A36-131A-6D45-8FEF-BB8805CC95FE}" dt="2022-12-07T18:52:09.011" v="251" actId="26606"/>
          <ac:picMkLst>
            <pc:docMk/>
            <pc:sldMk cId="2207954512" sldId="263"/>
            <ac:picMk id="8" creationId="{821D3E97-684D-3063-1879-FFF0EF76EB88}"/>
          </ac:picMkLst>
        </pc:picChg>
        <pc:picChg chg="del mod">
          <ac:chgData name="Christopher Wotherspoon" userId="1414d0b3-07ab-424e-b5c7-135459e9342d" providerId="ADAL" clId="{8DE72A36-131A-6D45-8FEF-BB8805CC95FE}" dt="2022-12-07T18:49:47.338" v="238" actId="478"/>
          <ac:picMkLst>
            <pc:docMk/>
            <pc:sldMk cId="2207954512" sldId="263"/>
            <ac:picMk id="9" creationId="{9051B5B9-6BB1-B06C-5A07-68E203198300}"/>
          </ac:picMkLst>
        </pc:picChg>
        <pc:picChg chg="add mod ord">
          <ac:chgData name="Christopher Wotherspoon" userId="1414d0b3-07ab-424e-b5c7-135459e9342d" providerId="ADAL" clId="{8DE72A36-131A-6D45-8FEF-BB8805CC95FE}" dt="2022-12-07T18:52:09.011" v="251" actId="26606"/>
          <ac:picMkLst>
            <pc:docMk/>
            <pc:sldMk cId="2207954512" sldId="263"/>
            <ac:picMk id="11" creationId="{8C457BDD-5F4F-C254-949E-739D301CD7FC}"/>
          </ac:picMkLst>
        </pc:picChg>
      </pc:sldChg>
      <pc:sldChg chg="addSp delSp modSp add mod ord">
        <pc:chgData name="Christopher Wotherspoon" userId="1414d0b3-07ab-424e-b5c7-135459e9342d" providerId="ADAL" clId="{8DE72A36-131A-6D45-8FEF-BB8805CC95FE}" dt="2022-12-07T18:55:49.363" v="494" actId="20578"/>
        <pc:sldMkLst>
          <pc:docMk/>
          <pc:sldMk cId="2491783401" sldId="264"/>
        </pc:sldMkLst>
        <pc:spChg chg="mod">
          <ac:chgData name="Christopher Wotherspoon" userId="1414d0b3-07ab-424e-b5c7-135459e9342d" providerId="ADAL" clId="{8DE72A36-131A-6D45-8FEF-BB8805CC95FE}" dt="2022-12-07T18:55:35.715" v="492" actId="26606"/>
          <ac:spMkLst>
            <pc:docMk/>
            <pc:sldMk cId="2491783401" sldId="264"/>
            <ac:spMk id="2" creationId="{9F5D465A-9865-FDFD-0768-4AE4A8689EBF}"/>
          </ac:spMkLst>
        </pc:spChg>
        <pc:spChg chg="mod ord">
          <ac:chgData name="Christopher Wotherspoon" userId="1414d0b3-07ab-424e-b5c7-135459e9342d" providerId="ADAL" clId="{8DE72A36-131A-6D45-8FEF-BB8805CC95FE}" dt="2022-12-07T18:55:40.159" v="493" actId="5793"/>
          <ac:spMkLst>
            <pc:docMk/>
            <pc:sldMk cId="2491783401" sldId="264"/>
            <ac:spMk id="4" creationId="{A7D07397-FFE6-9D03-DB89-C4E6E249B7AA}"/>
          </ac:spMkLst>
        </pc:spChg>
        <pc:spChg chg="add del">
          <ac:chgData name="Christopher Wotherspoon" userId="1414d0b3-07ab-424e-b5c7-135459e9342d" providerId="ADAL" clId="{8DE72A36-131A-6D45-8FEF-BB8805CC95FE}" dt="2022-12-07T18:55:35.715" v="492" actId="26606"/>
          <ac:spMkLst>
            <pc:docMk/>
            <pc:sldMk cId="2491783401" sldId="264"/>
            <ac:spMk id="42" creationId="{71A784BF-09DB-448D-99FC-B49DFC6605D5}"/>
          </ac:spMkLst>
        </pc:spChg>
        <pc:spChg chg="add del">
          <ac:chgData name="Christopher Wotherspoon" userId="1414d0b3-07ab-424e-b5c7-135459e9342d" providerId="ADAL" clId="{8DE72A36-131A-6D45-8FEF-BB8805CC95FE}" dt="2022-12-07T18:55:35.715" v="492" actId="26606"/>
          <ac:spMkLst>
            <pc:docMk/>
            <pc:sldMk cId="2491783401" sldId="264"/>
            <ac:spMk id="44" creationId="{917859B3-4C91-478D-929D-BB6433F90849}"/>
          </ac:spMkLst>
        </pc:spChg>
        <pc:spChg chg="add del">
          <ac:chgData name="Christopher Wotherspoon" userId="1414d0b3-07ab-424e-b5c7-135459e9342d" providerId="ADAL" clId="{8DE72A36-131A-6D45-8FEF-BB8805CC95FE}" dt="2022-12-07T18:55:35.715" v="492" actId="26606"/>
          <ac:spMkLst>
            <pc:docMk/>
            <pc:sldMk cId="2491783401" sldId="264"/>
            <ac:spMk id="46" creationId="{6283FBD2-A663-469F-855C-06D86E3C1161}"/>
          </ac:spMkLst>
        </pc:spChg>
        <pc:spChg chg="add del">
          <ac:chgData name="Christopher Wotherspoon" userId="1414d0b3-07ab-424e-b5c7-135459e9342d" providerId="ADAL" clId="{8DE72A36-131A-6D45-8FEF-BB8805CC95FE}" dt="2022-12-07T18:55:35.715" v="492" actId="26606"/>
          <ac:spMkLst>
            <pc:docMk/>
            <pc:sldMk cId="2491783401" sldId="264"/>
            <ac:spMk id="48" creationId="{8A1279FC-7441-4E55-B082-2774E6316482}"/>
          </ac:spMkLst>
        </pc:spChg>
        <pc:spChg chg="add del">
          <ac:chgData name="Christopher Wotherspoon" userId="1414d0b3-07ab-424e-b5c7-135459e9342d" providerId="ADAL" clId="{8DE72A36-131A-6D45-8FEF-BB8805CC95FE}" dt="2022-12-07T18:55:35.579" v="491" actId="26606"/>
          <ac:spMkLst>
            <pc:docMk/>
            <pc:sldMk cId="2491783401" sldId="264"/>
            <ac:spMk id="1031" creationId="{2C61293E-6EBE-43EF-A52C-9BEBFD7679D4}"/>
          </ac:spMkLst>
        </pc:spChg>
        <pc:spChg chg="add del">
          <ac:chgData name="Christopher Wotherspoon" userId="1414d0b3-07ab-424e-b5c7-135459e9342d" providerId="ADAL" clId="{8DE72A36-131A-6D45-8FEF-BB8805CC95FE}" dt="2022-12-07T18:55:35.579" v="491" actId="26606"/>
          <ac:spMkLst>
            <pc:docMk/>
            <pc:sldMk cId="2491783401" sldId="264"/>
            <ac:spMk id="1033" creationId="{21540236-BFD5-4A9D-8840-4703E7F76825}"/>
          </ac:spMkLst>
        </pc:spChg>
        <pc:spChg chg="add">
          <ac:chgData name="Christopher Wotherspoon" userId="1414d0b3-07ab-424e-b5c7-135459e9342d" providerId="ADAL" clId="{8DE72A36-131A-6D45-8FEF-BB8805CC95FE}" dt="2022-12-07T18:55:35.715" v="492" actId="26606"/>
          <ac:spMkLst>
            <pc:docMk/>
            <pc:sldMk cId="2491783401" sldId="264"/>
            <ac:spMk id="1035" creationId="{A5271697-90F1-4A23-8EF2-0179F2EAFACB}"/>
          </ac:spMkLst>
        </pc:spChg>
        <pc:spChg chg="add">
          <ac:chgData name="Christopher Wotherspoon" userId="1414d0b3-07ab-424e-b5c7-135459e9342d" providerId="ADAL" clId="{8DE72A36-131A-6D45-8FEF-BB8805CC95FE}" dt="2022-12-07T18:55:35.715" v="492" actId="26606"/>
          <ac:spMkLst>
            <pc:docMk/>
            <pc:sldMk cId="2491783401" sldId="264"/>
            <ac:spMk id="1036" creationId="{A81E7530-396C-45F0-92F4-A885648D1631}"/>
          </ac:spMkLst>
        </pc:spChg>
        <pc:spChg chg="add">
          <ac:chgData name="Christopher Wotherspoon" userId="1414d0b3-07ab-424e-b5c7-135459e9342d" providerId="ADAL" clId="{8DE72A36-131A-6D45-8FEF-BB8805CC95FE}" dt="2022-12-07T18:55:35.715" v="492" actId="26606"/>
          <ac:spMkLst>
            <pc:docMk/>
            <pc:sldMk cId="2491783401" sldId="264"/>
            <ac:spMk id="1058" creationId="{7316481C-0A49-4796-812B-0D64F063B720}"/>
          </ac:spMkLst>
        </pc:spChg>
        <pc:spChg chg="add">
          <ac:chgData name="Christopher Wotherspoon" userId="1414d0b3-07ab-424e-b5c7-135459e9342d" providerId="ADAL" clId="{8DE72A36-131A-6D45-8FEF-BB8805CC95FE}" dt="2022-12-07T18:55:35.715" v="492" actId="26606"/>
          <ac:spMkLst>
            <pc:docMk/>
            <pc:sldMk cId="2491783401" sldId="264"/>
            <ac:spMk id="1059" creationId="{D9F5512A-48E1-4C07-B75E-3CCC517B6804}"/>
          </ac:spMkLst>
        </pc:spChg>
        <pc:grpChg chg="add">
          <ac:chgData name="Christopher Wotherspoon" userId="1414d0b3-07ab-424e-b5c7-135459e9342d" providerId="ADAL" clId="{8DE72A36-131A-6D45-8FEF-BB8805CC95FE}" dt="2022-12-07T18:55:35.715" v="492" actId="26606"/>
          <ac:grpSpMkLst>
            <pc:docMk/>
            <pc:sldMk cId="2491783401" sldId="264"/>
            <ac:grpSpMk id="1037" creationId="{81DE8B58-F373-409E-A253-4380A66091D4}"/>
          </ac:grpSpMkLst>
        </pc:grpChg>
        <pc:picChg chg="del mod">
          <ac:chgData name="Christopher Wotherspoon" userId="1414d0b3-07ab-424e-b5c7-135459e9342d" providerId="ADAL" clId="{8DE72A36-131A-6D45-8FEF-BB8805CC95FE}" dt="2022-12-07T18:53:41.187" v="485" actId="478"/>
          <ac:picMkLst>
            <pc:docMk/>
            <pc:sldMk cId="2491783401" sldId="264"/>
            <ac:picMk id="6" creationId="{43CC5B91-0F31-BB70-F22E-3F3CCF504C71}"/>
          </ac:picMkLst>
        </pc:picChg>
        <pc:picChg chg="del">
          <ac:chgData name="Christopher Wotherspoon" userId="1414d0b3-07ab-424e-b5c7-135459e9342d" providerId="ADAL" clId="{8DE72A36-131A-6D45-8FEF-BB8805CC95FE}" dt="2022-12-07T18:53:44.403" v="488" actId="478"/>
          <ac:picMkLst>
            <pc:docMk/>
            <pc:sldMk cId="2491783401" sldId="264"/>
            <ac:picMk id="8" creationId="{821D3E97-684D-3063-1879-FFF0EF76EB88}"/>
          </ac:picMkLst>
        </pc:picChg>
        <pc:picChg chg="del mod">
          <ac:chgData name="Christopher Wotherspoon" userId="1414d0b3-07ab-424e-b5c7-135459e9342d" providerId="ADAL" clId="{8DE72A36-131A-6D45-8FEF-BB8805CC95FE}" dt="2022-12-07T18:53:43.694" v="487" actId="478"/>
          <ac:picMkLst>
            <pc:docMk/>
            <pc:sldMk cId="2491783401" sldId="264"/>
            <ac:picMk id="11" creationId="{8C457BDD-5F4F-C254-949E-739D301CD7FC}"/>
          </ac:picMkLst>
        </pc:picChg>
        <pc:picChg chg="add mod ord">
          <ac:chgData name="Christopher Wotherspoon" userId="1414d0b3-07ab-424e-b5c7-135459e9342d" providerId="ADAL" clId="{8DE72A36-131A-6D45-8FEF-BB8805CC95FE}" dt="2022-12-07T18:55:35.715" v="492" actId="26606"/>
          <ac:picMkLst>
            <pc:docMk/>
            <pc:sldMk cId="2491783401" sldId="264"/>
            <ac:picMk id="1026" creationId="{61EF09E0-DC4F-2647-5ABC-0553EF8F80C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BC227-A012-7A49-A7F8-22B8624A10E3}"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92FA7-95CE-4D4C-8DCD-9E983B70F5F6}" type="slidenum">
              <a:rPr lang="en-US" smtClean="0"/>
              <a:t>‹#›</a:t>
            </a:fld>
            <a:endParaRPr lang="en-US"/>
          </a:p>
        </p:txBody>
      </p:sp>
    </p:spTree>
    <p:extLst>
      <p:ext uri="{BB962C8B-B14F-4D97-AF65-F5344CB8AC3E}">
        <p14:creationId xmlns:p14="http://schemas.microsoft.com/office/powerpoint/2010/main" val="1006982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D92FA7-95CE-4D4C-8DCD-9E983B70F5F6}" type="slidenum">
              <a:rPr lang="en-US" smtClean="0"/>
              <a:t>8</a:t>
            </a:fld>
            <a:endParaRPr lang="en-US"/>
          </a:p>
        </p:txBody>
      </p:sp>
    </p:spTree>
    <p:extLst>
      <p:ext uri="{BB962C8B-B14F-4D97-AF65-F5344CB8AC3E}">
        <p14:creationId xmlns:p14="http://schemas.microsoft.com/office/powerpoint/2010/main" val="1173445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3A56-E22F-72F5-2D4C-A09E387B3FE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755EBAD-1038-14D1-CF4B-3A50501ABC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36B0CB2-0C64-347F-7625-E113599B66A4}"/>
              </a:ext>
            </a:extLst>
          </p:cNvPr>
          <p:cNvSpPr>
            <a:spLocks noGrp="1"/>
          </p:cNvSpPr>
          <p:nvPr>
            <p:ph type="dt" sz="half" idx="10"/>
          </p:nvPr>
        </p:nvSpPr>
        <p:spPr/>
        <p:txBody>
          <a:bodyPr/>
          <a:lstStyle/>
          <a:p>
            <a:fld id="{74B0A525-CBB5-D14C-8DA6-817B5532E09F}" type="datetimeFigureOut">
              <a:rPr lang="en-US" smtClean="0"/>
              <a:t>12/7/2022</a:t>
            </a:fld>
            <a:endParaRPr lang="en-US"/>
          </a:p>
        </p:txBody>
      </p:sp>
      <p:sp>
        <p:nvSpPr>
          <p:cNvPr id="5" name="Footer Placeholder 4">
            <a:extLst>
              <a:ext uri="{FF2B5EF4-FFF2-40B4-BE49-F238E27FC236}">
                <a16:creationId xmlns:a16="http://schemas.microsoft.com/office/drawing/2014/main" id="{82609560-F09B-AD76-F932-685F62BE1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56934-BB08-F6C2-EB55-C1170C0C2890}"/>
              </a:ext>
            </a:extLst>
          </p:cNvPr>
          <p:cNvSpPr>
            <a:spLocks noGrp="1"/>
          </p:cNvSpPr>
          <p:nvPr>
            <p:ph type="sldNum" sz="quarter" idx="12"/>
          </p:nvPr>
        </p:nvSpPr>
        <p:spPr/>
        <p:txBody>
          <a:bodyPr/>
          <a:lstStyle/>
          <a:p>
            <a:fld id="{8F65412A-C8AF-2C46-9A2C-2F5843D13205}" type="slidenum">
              <a:rPr lang="en-US" smtClean="0"/>
              <a:t>‹#›</a:t>
            </a:fld>
            <a:endParaRPr lang="en-US"/>
          </a:p>
        </p:txBody>
      </p:sp>
    </p:spTree>
    <p:extLst>
      <p:ext uri="{BB962C8B-B14F-4D97-AF65-F5344CB8AC3E}">
        <p14:creationId xmlns:p14="http://schemas.microsoft.com/office/powerpoint/2010/main" val="3949368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8182E-DC4D-30FB-B2F0-DF07E63484F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42BF0E0-7677-DD18-C6DF-F1B4E197DDA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CE5B8D4-4EB7-1FB2-10CA-657B055DE4A4}"/>
              </a:ext>
            </a:extLst>
          </p:cNvPr>
          <p:cNvSpPr>
            <a:spLocks noGrp="1"/>
          </p:cNvSpPr>
          <p:nvPr>
            <p:ph type="dt" sz="half" idx="10"/>
          </p:nvPr>
        </p:nvSpPr>
        <p:spPr/>
        <p:txBody>
          <a:bodyPr/>
          <a:lstStyle/>
          <a:p>
            <a:fld id="{74B0A525-CBB5-D14C-8DA6-817B5532E09F}" type="datetimeFigureOut">
              <a:rPr lang="en-US" smtClean="0"/>
              <a:t>12/7/2022</a:t>
            </a:fld>
            <a:endParaRPr lang="en-US"/>
          </a:p>
        </p:txBody>
      </p:sp>
      <p:sp>
        <p:nvSpPr>
          <p:cNvPr id="5" name="Footer Placeholder 4">
            <a:extLst>
              <a:ext uri="{FF2B5EF4-FFF2-40B4-BE49-F238E27FC236}">
                <a16:creationId xmlns:a16="http://schemas.microsoft.com/office/drawing/2014/main" id="{0E184359-CC9C-97DC-3CC0-16AA2BD46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6A50D4-1B17-BF9F-1993-9E001A44F190}"/>
              </a:ext>
            </a:extLst>
          </p:cNvPr>
          <p:cNvSpPr>
            <a:spLocks noGrp="1"/>
          </p:cNvSpPr>
          <p:nvPr>
            <p:ph type="sldNum" sz="quarter" idx="12"/>
          </p:nvPr>
        </p:nvSpPr>
        <p:spPr/>
        <p:txBody>
          <a:bodyPr/>
          <a:lstStyle/>
          <a:p>
            <a:fld id="{8F65412A-C8AF-2C46-9A2C-2F5843D13205}" type="slidenum">
              <a:rPr lang="en-US" smtClean="0"/>
              <a:t>‹#›</a:t>
            </a:fld>
            <a:endParaRPr lang="en-US"/>
          </a:p>
        </p:txBody>
      </p:sp>
    </p:spTree>
    <p:extLst>
      <p:ext uri="{BB962C8B-B14F-4D97-AF65-F5344CB8AC3E}">
        <p14:creationId xmlns:p14="http://schemas.microsoft.com/office/powerpoint/2010/main" val="3205406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78D71-7920-6106-F59F-2A770111063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36A1111-9331-71E7-4D6B-486D557BAAA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908922-2C51-314D-42D6-75D43F8C259B}"/>
              </a:ext>
            </a:extLst>
          </p:cNvPr>
          <p:cNvSpPr>
            <a:spLocks noGrp="1"/>
          </p:cNvSpPr>
          <p:nvPr>
            <p:ph type="dt" sz="half" idx="10"/>
          </p:nvPr>
        </p:nvSpPr>
        <p:spPr/>
        <p:txBody>
          <a:bodyPr/>
          <a:lstStyle/>
          <a:p>
            <a:fld id="{74B0A525-CBB5-D14C-8DA6-817B5532E09F}" type="datetimeFigureOut">
              <a:rPr lang="en-US" smtClean="0"/>
              <a:t>12/7/2022</a:t>
            </a:fld>
            <a:endParaRPr lang="en-US"/>
          </a:p>
        </p:txBody>
      </p:sp>
      <p:sp>
        <p:nvSpPr>
          <p:cNvPr id="5" name="Footer Placeholder 4">
            <a:extLst>
              <a:ext uri="{FF2B5EF4-FFF2-40B4-BE49-F238E27FC236}">
                <a16:creationId xmlns:a16="http://schemas.microsoft.com/office/drawing/2014/main" id="{21C2EE02-2A44-1182-26F7-637D9C48A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063D4-5EE3-F957-BF5F-43EE0B937797}"/>
              </a:ext>
            </a:extLst>
          </p:cNvPr>
          <p:cNvSpPr>
            <a:spLocks noGrp="1"/>
          </p:cNvSpPr>
          <p:nvPr>
            <p:ph type="sldNum" sz="quarter" idx="12"/>
          </p:nvPr>
        </p:nvSpPr>
        <p:spPr/>
        <p:txBody>
          <a:bodyPr/>
          <a:lstStyle/>
          <a:p>
            <a:fld id="{8F65412A-C8AF-2C46-9A2C-2F5843D13205}" type="slidenum">
              <a:rPr lang="en-US" smtClean="0"/>
              <a:t>‹#›</a:t>
            </a:fld>
            <a:endParaRPr lang="en-US"/>
          </a:p>
        </p:txBody>
      </p:sp>
    </p:spTree>
    <p:extLst>
      <p:ext uri="{BB962C8B-B14F-4D97-AF65-F5344CB8AC3E}">
        <p14:creationId xmlns:p14="http://schemas.microsoft.com/office/powerpoint/2010/main" val="3015267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D0017-98C4-C357-12DC-13FB72A8D3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712E3FD-B4EB-88C4-F023-DB494D5FE7D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C1CE32E-D659-0817-9441-ED8711889116}"/>
              </a:ext>
            </a:extLst>
          </p:cNvPr>
          <p:cNvSpPr>
            <a:spLocks noGrp="1"/>
          </p:cNvSpPr>
          <p:nvPr>
            <p:ph type="dt" sz="half" idx="10"/>
          </p:nvPr>
        </p:nvSpPr>
        <p:spPr/>
        <p:txBody>
          <a:bodyPr/>
          <a:lstStyle/>
          <a:p>
            <a:fld id="{74B0A525-CBB5-D14C-8DA6-817B5532E09F}" type="datetimeFigureOut">
              <a:rPr lang="en-US" smtClean="0"/>
              <a:t>12/7/2022</a:t>
            </a:fld>
            <a:endParaRPr lang="en-US"/>
          </a:p>
        </p:txBody>
      </p:sp>
      <p:sp>
        <p:nvSpPr>
          <p:cNvPr id="5" name="Footer Placeholder 4">
            <a:extLst>
              <a:ext uri="{FF2B5EF4-FFF2-40B4-BE49-F238E27FC236}">
                <a16:creationId xmlns:a16="http://schemas.microsoft.com/office/drawing/2014/main" id="{EF373F05-4914-E51D-937A-09A60AB62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A3E48-398C-3D02-AF52-AFD488F1BD25}"/>
              </a:ext>
            </a:extLst>
          </p:cNvPr>
          <p:cNvSpPr>
            <a:spLocks noGrp="1"/>
          </p:cNvSpPr>
          <p:nvPr>
            <p:ph type="sldNum" sz="quarter" idx="12"/>
          </p:nvPr>
        </p:nvSpPr>
        <p:spPr/>
        <p:txBody>
          <a:bodyPr/>
          <a:lstStyle/>
          <a:p>
            <a:fld id="{8F65412A-C8AF-2C46-9A2C-2F5843D13205}" type="slidenum">
              <a:rPr lang="en-US" smtClean="0"/>
              <a:t>‹#›</a:t>
            </a:fld>
            <a:endParaRPr lang="en-US"/>
          </a:p>
        </p:txBody>
      </p:sp>
    </p:spTree>
    <p:extLst>
      <p:ext uri="{BB962C8B-B14F-4D97-AF65-F5344CB8AC3E}">
        <p14:creationId xmlns:p14="http://schemas.microsoft.com/office/powerpoint/2010/main" val="3074387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71DA1-D881-00F3-037D-EF8AFE5FF21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3D2E7AF-E0FD-2AD6-1FDE-F6F14E967C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B9BE3B0-980A-A279-52E8-D065B2BCC454}"/>
              </a:ext>
            </a:extLst>
          </p:cNvPr>
          <p:cNvSpPr>
            <a:spLocks noGrp="1"/>
          </p:cNvSpPr>
          <p:nvPr>
            <p:ph type="dt" sz="half" idx="10"/>
          </p:nvPr>
        </p:nvSpPr>
        <p:spPr/>
        <p:txBody>
          <a:bodyPr/>
          <a:lstStyle/>
          <a:p>
            <a:fld id="{74B0A525-CBB5-D14C-8DA6-817B5532E09F}" type="datetimeFigureOut">
              <a:rPr lang="en-US" smtClean="0"/>
              <a:t>12/7/2022</a:t>
            </a:fld>
            <a:endParaRPr lang="en-US"/>
          </a:p>
        </p:txBody>
      </p:sp>
      <p:sp>
        <p:nvSpPr>
          <p:cNvPr id="5" name="Footer Placeholder 4">
            <a:extLst>
              <a:ext uri="{FF2B5EF4-FFF2-40B4-BE49-F238E27FC236}">
                <a16:creationId xmlns:a16="http://schemas.microsoft.com/office/drawing/2014/main" id="{B36040DE-BB84-149C-071F-06625BCD8D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15385-7A22-60D6-D549-5387F230AF7A}"/>
              </a:ext>
            </a:extLst>
          </p:cNvPr>
          <p:cNvSpPr>
            <a:spLocks noGrp="1"/>
          </p:cNvSpPr>
          <p:nvPr>
            <p:ph type="sldNum" sz="quarter" idx="12"/>
          </p:nvPr>
        </p:nvSpPr>
        <p:spPr/>
        <p:txBody>
          <a:bodyPr/>
          <a:lstStyle/>
          <a:p>
            <a:fld id="{8F65412A-C8AF-2C46-9A2C-2F5843D13205}" type="slidenum">
              <a:rPr lang="en-US" smtClean="0"/>
              <a:t>‹#›</a:t>
            </a:fld>
            <a:endParaRPr lang="en-US"/>
          </a:p>
        </p:txBody>
      </p:sp>
    </p:spTree>
    <p:extLst>
      <p:ext uri="{BB962C8B-B14F-4D97-AF65-F5344CB8AC3E}">
        <p14:creationId xmlns:p14="http://schemas.microsoft.com/office/powerpoint/2010/main" val="862040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EA904-8C2A-5AF7-CA43-5562961EB38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5A66D2C-2BDD-4772-9A7D-CF5FD7F470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5CC7526-F739-313A-D236-09FC4FC863A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708E431-2C59-0BF3-E6D1-05648F0094FA}"/>
              </a:ext>
            </a:extLst>
          </p:cNvPr>
          <p:cNvSpPr>
            <a:spLocks noGrp="1"/>
          </p:cNvSpPr>
          <p:nvPr>
            <p:ph type="dt" sz="half" idx="10"/>
          </p:nvPr>
        </p:nvSpPr>
        <p:spPr/>
        <p:txBody>
          <a:bodyPr/>
          <a:lstStyle/>
          <a:p>
            <a:fld id="{74B0A525-CBB5-D14C-8DA6-817B5532E09F}" type="datetimeFigureOut">
              <a:rPr lang="en-US" smtClean="0"/>
              <a:t>12/7/2022</a:t>
            </a:fld>
            <a:endParaRPr lang="en-US"/>
          </a:p>
        </p:txBody>
      </p:sp>
      <p:sp>
        <p:nvSpPr>
          <p:cNvPr id="6" name="Footer Placeholder 5">
            <a:extLst>
              <a:ext uri="{FF2B5EF4-FFF2-40B4-BE49-F238E27FC236}">
                <a16:creationId xmlns:a16="http://schemas.microsoft.com/office/drawing/2014/main" id="{E11B73E7-915F-E5FE-313F-B6340CB5F5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D42CA4-6DD6-0311-B59F-0EA387D7A057}"/>
              </a:ext>
            </a:extLst>
          </p:cNvPr>
          <p:cNvSpPr>
            <a:spLocks noGrp="1"/>
          </p:cNvSpPr>
          <p:nvPr>
            <p:ph type="sldNum" sz="quarter" idx="12"/>
          </p:nvPr>
        </p:nvSpPr>
        <p:spPr/>
        <p:txBody>
          <a:bodyPr/>
          <a:lstStyle/>
          <a:p>
            <a:fld id="{8F65412A-C8AF-2C46-9A2C-2F5843D13205}" type="slidenum">
              <a:rPr lang="en-US" smtClean="0"/>
              <a:t>‹#›</a:t>
            </a:fld>
            <a:endParaRPr lang="en-US"/>
          </a:p>
        </p:txBody>
      </p:sp>
    </p:spTree>
    <p:extLst>
      <p:ext uri="{BB962C8B-B14F-4D97-AF65-F5344CB8AC3E}">
        <p14:creationId xmlns:p14="http://schemas.microsoft.com/office/powerpoint/2010/main" val="3136141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FA34-49A4-8940-5AEC-7AA3B186A54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C6EF59-18B7-1D95-FA66-4D4B5E3039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9E682-5BEC-79DF-9C65-E2255EF75B1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8E8C347-66A5-1126-98FB-05EE3E406E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46DE469-2B88-E58B-67EC-96A6A19525B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8F130F7-D153-5CFA-726B-F30BAFD54EB4}"/>
              </a:ext>
            </a:extLst>
          </p:cNvPr>
          <p:cNvSpPr>
            <a:spLocks noGrp="1"/>
          </p:cNvSpPr>
          <p:nvPr>
            <p:ph type="dt" sz="half" idx="10"/>
          </p:nvPr>
        </p:nvSpPr>
        <p:spPr/>
        <p:txBody>
          <a:bodyPr/>
          <a:lstStyle/>
          <a:p>
            <a:fld id="{74B0A525-CBB5-D14C-8DA6-817B5532E09F}" type="datetimeFigureOut">
              <a:rPr lang="en-US" smtClean="0"/>
              <a:t>12/7/2022</a:t>
            </a:fld>
            <a:endParaRPr lang="en-US"/>
          </a:p>
        </p:txBody>
      </p:sp>
      <p:sp>
        <p:nvSpPr>
          <p:cNvPr id="8" name="Footer Placeholder 7">
            <a:extLst>
              <a:ext uri="{FF2B5EF4-FFF2-40B4-BE49-F238E27FC236}">
                <a16:creationId xmlns:a16="http://schemas.microsoft.com/office/drawing/2014/main" id="{B009AD17-C114-4D4D-2A84-1B62C7CC81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70A71A-407D-1095-114A-FF297EA83ADF}"/>
              </a:ext>
            </a:extLst>
          </p:cNvPr>
          <p:cNvSpPr>
            <a:spLocks noGrp="1"/>
          </p:cNvSpPr>
          <p:nvPr>
            <p:ph type="sldNum" sz="quarter" idx="12"/>
          </p:nvPr>
        </p:nvSpPr>
        <p:spPr/>
        <p:txBody>
          <a:bodyPr/>
          <a:lstStyle/>
          <a:p>
            <a:fld id="{8F65412A-C8AF-2C46-9A2C-2F5843D13205}" type="slidenum">
              <a:rPr lang="en-US" smtClean="0"/>
              <a:t>‹#›</a:t>
            </a:fld>
            <a:endParaRPr lang="en-US"/>
          </a:p>
        </p:txBody>
      </p:sp>
    </p:spTree>
    <p:extLst>
      <p:ext uri="{BB962C8B-B14F-4D97-AF65-F5344CB8AC3E}">
        <p14:creationId xmlns:p14="http://schemas.microsoft.com/office/powerpoint/2010/main" val="20827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07BF2-DBBB-8036-7B6B-ED6CE54A52F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90C61EE-D8C8-089C-9D6B-01B82E9D74FE}"/>
              </a:ext>
            </a:extLst>
          </p:cNvPr>
          <p:cNvSpPr>
            <a:spLocks noGrp="1"/>
          </p:cNvSpPr>
          <p:nvPr>
            <p:ph type="dt" sz="half" idx="10"/>
          </p:nvPr>
        </p:nvSpPr>
        <p:spPr/>
        <p:txBody>
          <a:bodyPr/>
          <a:lstStyle/>
          <a:p>
            <a:fld id="{74B0A525-CBB5-D14C-8DA6-817B5532E09F}" type="datetimeFigureOut">
              <a:rPr lang="en-US" smtClean="0"/>
              <a:t>12/7/2022</a:t>
            </a:fld>
            <a:endParaRPr lang="en-US"/>
          </a:p>
        </p:txBody>
      </p:sp>
      <p:sp>
        <p:nvSpPr>
          <p:cNvPr id="4" name="Footer Placeholder 3">
            <a:extLst>
              <a:ext uri="{FF2B5EF4-FFF2-40B4-BE49-F238E27FC236}">
                <a16:creationId xmlns:a16="http://schemas.microsoft.com/office/drawing/2014/main" id="{A1B0264D-12D1-63FA-2A6E-A5F48D588E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F2DE5C-80FF-4E4B-DDF3-278C5FE574F0}"/>
              </a:ext>
            </a:extLst>
          </p:cNvPr>
          <p:cNvSpPr>
            <a:spLocks noGrp="1"/>
          </p:cNvSpPr>
          <p:nvPr>
            <p:ph type="sldNum" sz="quarter" idx="12"/>
          </p:nvPr>
        </p:nvSpPr>
        <p:spPr/>
        <p:txBody>
          <a:bodyPr/>
          <a:lstStyle/>
          <a:p>
            <a:fld id="{8F65412A-C8AF-2C46-9A2C-2F5843D13205}" type="slidenum">
              <a:rPr lang="en-US" smtClean="0"/>
              <a:t>‹#›</a:t>
            </a:fld>
            <a:endParaRPr lang="en-US"/>
          </a:p>
        </p:txBody>
      </p:sp>
    </p:spTree>
    <p:extLst>
      <p:ext uri="{BB962C8B-B14F-4D97-AF65-F5344CB8AC3E}">
        <p14:creationId xmlns:p14="http://schemas.microsoft.com/office/powerpoint/2010/main" val="2761682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378965-4363-EC4F-44CC-53E2DD87B48C}"/>
              </a:ext>
            </a:extLst>
          </p:cNvPr>
          <p:cNvSpPr>
            <a:spLocks noGrp="1"/>
          </p:cNvSpPr>
          <p:nvPr>
            <p:ph type="dt" sz="half" idx="10"/>
          </p:nvPr>
        </p:nvSpPr>
        <p:spPr/>
        <p:txBody>
          <a:bodyPr/>
          <a:lstStyle/>
          <a:p>
            <a:fld id="{74B0A525-CBB5-D14C-8DA6-817B5532E09F}" type="datetimeFigureOut">
              <a:rPr lang="en-US" smtClean="0"/>
              <a:t>12/7/2022</a:t>
            </a:fld>
            <a:endParaRPr lang="en-US"/>
          </a:p>
        </p:txBody>
      </p:sp>
      <p:sp>
        <p:nvSpPr>
          <p:cNvPr id="3" name="Footer Placeholder 2">
            <a:extLst>
              <a:ext uri="{FF2B5EF4-FFF2-40B4-BE49-F238E27FC236}">
                <a16:creationId xmlns:a16="http://schemas.microsoft.com/office/drawing/2014/main" id="{46DEB13B-E1C1-0741-D208-27FB7AA48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324339-6A2F-6BF9-A624-30C9458805A8}"/>
              </a:ext>
            </a:extLst>
          </p:cNvPr>
          <p:cNvSpPr>
            <a:spLocks noGrp="1"/>
          </p:cNvSpPr>
          <p:nvPr>
            <p:ph type="sldNum" sz="quarter" idx="12"/>
          </p:nvPr>
        </p:nvSpPr>
        <p:spPr/>
        <p:txBody>
          <a:bodyPr/>
          <a:lstStyle/>
          <a:p>
            <a:fld id="{8F65412A-C8AF-2C46-9A2C-2F5843D13205}" type="slidenum">
              <a:rPr lang="en-US" smtClean="0"/>
              <a:t>‹#›</a:t>
            </a:fld>
            <a:endParaRPr lang="en-US"/>
          </a:p>
        </p:txBody>
      </p:sp>
    </p:spTree>
    <p:extLst>
      <p:ext uri="{BB962C8B-B14F-4D97-AF65-F5344CB8AC3E}">
        <p14:creationId xmlns:p14="http://schemas.microsoft.com/office/powerpoint/2010/main" val="1590060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BD2D-E0CC-EA37-882C-679AF34143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E96CEC6-D3E4-EC00-19C3-A232FE6EFD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AF72F23-9E89-BB28-42F0-E442FE55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1CB474F-86C7-A1DD-4EBD-1B747AD5345D}"/>
              </a:ext>
            </a:extLst>
          </p:cNvPr>
          <p:cNvSpPr>
            <a:spLocks noGrp="1"/>
          </p:cNvSpPr>
          <p:nvPr>
            <p:ph type="dt" sz="half" idx="10"/>
          </p:nvPr>
        </p:nvSpPr>
        <p:spPr/>
        <p:txBody>
          <a:bodyPr/>
          <a:lstStyle/>
          <a:p>
            <a:fld id="{74B0A525-CBB5-D14C-8DA6-817B5532E09F}" type="datetimeFigureOut">
              <a:rPr lang="en-US" smtClean="0"/>
              <a:t>12/7/2022</a:t>
            </a:fld>
            <a:endParaRPr lang="en-US"/>
          </a:p>
        </p:txBody>
      </p:sp>
      <p:sp>
        <p:nvSpPr>
          <p:cNvPr id="6" name="Footer Placeholder 5">
            <a:extLst>
              <a:ext uri="{FF2B5EF4-FFF2-40B4-BE49-F238E27FC236}">
                <a16:creationId xmlns:a16="http://schemas.microsoft.com/office/drawing/2014/main" id="{B8DEC083-F917-52FB-C1A3-E777477C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4BD2BB-4928-6393-7F1C-566CDF3AF48F}"/>
              </a:ext>
            </a:extLst>
          </p:cNvPr>
          <p:cNvSpPr>
            <a:spLocks noGrp="1"/>
          </p:cNvSpPr>
          <p:nvPr>
            <p:ph type="sldNum" sz="quarter" idx="12"/>
          </p:nvPr>
        </p:nvSpPr>
        <p:spPr/>
        <p:txBody>
          <a:bodyPr/>
          <a:lstStyle/>
          <a:p>
            <a:fld id="{8F65412A-C8AF-2C46-9A2C-2F5843D13205}" type="slidenum">
              <a:rPr lang="en-US" smtClean="0"/>
              <a:t>‹#›</a:t>
            </a:fld>
            <a:endParaRPr lang="en-US"/>
          </a:p>
        </p:txBody>
      </p:sp>
    </p:spTree>
    <p:extLst>
      <p:ext uri="{BB962C8B-B14F-4D97-AF65-F5344CB8AC3E}">
        <p14:creationId xmlns:p14="http://schemas.microsoft.com/office/powerpoint/2010/main" val="1999381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8B1A1-C4EA-DE4C-F991-5B861D162FF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E38001C-C030-8C06-7684-A42ED926C2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70C192-AEFD-28AD-01E0-9AF60B00A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92C26F6-0424-2020-A32B-91C7A987F123}"/>
              </a:ext>
            </a:extLst>
          </p:cNvPr>
          <p:cNvSpPr>
            <a:spLocks noGrp="1"/>
          </p:cNvSpPr>
          <p:nvPr>
            <p:ph type="dt" sz="half" idx="10"/>
          </p:nvPr>
        </p:nvSpPr>
        <p:spPr/>
        <p:txBody>
          <a:bodyPr/>
          <a:lstStyle/>
          <a:p>
            <a:fld id="{74B0A525-CBB5-D14C-8DA6-817B5532E09F}" type="datetimeFigureOut">
              <a:rPr lang="en-US" smtClean="0"/>
              <a:t>12/7/2022</a:t>
            </a:fld>
            <a:endParaRPr lang="en-US"/>
          </a:p>
        </p:txBody>
      </p:sp>
      <p:sp>
        <p:nvSpPr>
          <p:cNvPr id="6" name="Footer Placeholder 5">
            <a:extLst>
              <a:ext uri="{FF2B5EF4-FFF2-40B4-BE49-F238E27FC236}">
                <a16:creationId xmlns:a16="http://schemas.microsoft.com/office/drawing/2014/main" id="{1C81BEB4-1F15-1191-CDF3-1D3858666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4D5F35-83A7-7159-1EB8-EF64416F5CE4}"/>
              </a:ext>
            </a:extLst>
          </p:cNvPr>
          <p:cNvSpPr>
            <a:spLocks noGrp="1"/>
          </p:cNvSpPr>
          <p:nvPr>
            <p:ph type="sldNum" sz="quarter" idx="12"/>
          </p:nvPr>
        </p:nvSpPr>
        <p:spPr/>
        <p:txBody>
          <a:bodyPr/>
          <a:lstStyle/>
          <a:p>
            <a:fld id="{8F65412A-C8AF-2C46-9A2C-2F5843D13205}" type="slidenum">
              <a:rPr lang="en-US" smtClean="0"/>
              <a:t>‹#›</a:t>
            </a:fld>
            <a:endParaRPr lang="en-US"/>
          </a:p>
        </p:txBody>
      </p:sp>
    </p:spTree>
    <p:extLst>
      <p:ext uri="{BB962C8B-B14F-4D97-AF65-F5344CB8AC3E}">
        <p14:creationId xmlns:p14="http://schemas.microsoft.com/office/powerpoint/2010/main" val="833633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ECBAEC-9348-7797-62E2-FC764801B3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E64617D-218A-76B7-2AE7-BB52E6E6D9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C8D037-F822-DCBD-E0D7-BE57EF2833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B0A525-CBB5-D14C-8DA6-817B5532E09F}" type="datetimeFigureOut">
              <a:rPr lang="en-US" smtClean="0"/>
              <a:t>12/7/2022</a:t>
            </a:fld>
            <a:endParaRPr lang="en-US"/>
          </a:p>
        </p:txBody>
      </p:sp>
      <p:sp>
        <p:nvSpPr>
          <p:cNvPr id="5" name="Footer Placeholder 4">
            <a:extLst>
              <a:ext uri="{FF2B5EF4-FFF2-40B4-BE49-F238E27FC236}">
                <a16:creationId xmlns:a16="http://schemas.microsoft.com/office/drawing/2014/main" id="{78973899-9B0C-E83B-AADF-44C2140AEC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3C0A31-91B6-949B-B9AF-9A41E6D39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65412A-C8AF-2C46-9A2C-2F5843D13205}" type="slidenum">
              <a:rPr lang="en-US" smtClean="0"/>
              <a:t>‹#›</a:t>
            </a:fld>
            <a:endParaRPr lang="en-US"/>
          </a:p>
        </p:txBody>
      </p:sp>
    </p:spTree>
    <p:extLst>
      <p:ext uri="{BB962C8B-B14F-4D97-AF65-F5344CB8AC3E}">
        <p14:creationId xmlns:p14="http://schemas.microsoft.com/office/powerpoint/2010/main" val="3064584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37EB76E-02B4-2BE0-96B5-429FBE784EAE}"/>
              </a:ext>
            </a:extLst>
          </p:cNvPr>
          <p:cNvSpPr>
            <a:spLocks noGrp="1"/>
          </p:cNvSpPr>
          <p:nvPr>
            <p:ph type="ctrTitle"/>
          </p:nvPr>
        </p:nvSpPr>
        <p:spPr>
          <a:xfrm>
            <a:off x="3315031" y="1380754"/>
            <a:ext cx="5561938" cy="2513516"/>
          </a:xfrm>
        </p:spPr>
        <p:txBody>
          <a:bodyPr>
            <a:normAutofit/>
          </a:bodyPr>
          <a:lstStyle/>
          <a:p>
            <a:r>
              <a:rPr lang="en-US" dirty="0"/>
              <a:t>RE &amp; Chaplaincy Newsletter </a:t>
            </a:r>
          </a:p>
        </p:txBody>
      </p:sp>
      <p:sp>
        <p:nvSpPr>
          <p:cNvPr id="3" name="Subtitle 2">
            <a:extLst>
              <a:ext uri="{FF2B5EF4-FFF2-40B4-BE49-F238E27FC236}">
                <a16:creationId xmlns:a16="http://schemas.microsoft.com/office/drawing/2014/main" id="{CB44EE47-C0C3-352A-F4DD-4C0C12EE7911}"/>
              </a:ext>
            </a:extLst>
          </p:cNvPr>
          <p:cNvSpPr>
            <a:spLocks noGrp="1"/>
          </p:cNvSpPr>
          <p:nvPr>
            <p:ph type="subTitle" idx="1"/>
          </p:nvPr>
        </p:nvSpPr>
        <p:spPr>
          <a:xfrm>
            <a:off x="3315031" y="4076802"/>
            <a:ext cx="5561938" cy="1534587"/>
          </a:xfrm>
        </p:spPr>
        <p:txBody>
          <a:bodyPr>
            <a:normAutofit/>
          </a:bodyPr>
          <a:lstStyle/>
          <a:p>
            <a:r>
              <a:rPr lang="en-US" dirty="0"/>
              <a:t>December 2022</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578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D465A-9865-FDFD-0768-4AE4A8689EBF}"/>
              </a:ext>
            </a:extLst>
          </p:cNvPr>
          <p:cNvSpPr>
            <a:spLocks noGrp="1"/>
          </p:cNvSpPr>
          <p:nvPr>
            <p:ph type="title"/>
          </p:nvPr>
        </p:nvSpPr>
        <p:spPr>
          <a:xfrm>
            <a:off x="648928" y="338328"/>
            <a:ext cx="3685032" cy="1608328"/>
          </a:xfrm>
        </p:spPr>
        <p:txBody>
          <a:bodyPr vert="horz" lIns="91440" tIns="45720" rIns="91440" bIns="45720" rtlCol="0" anchor="ctr">
            <a:normAutofit/>
          </a:bodyPr>
          <a:lstStyle/>
          <a:p>
            <a:r>
              <a:rPr lang="en-US" sz="3600" b="1" dirty="0"/>
              <a:t>Carfin Grotto</a:t>
            </a:r>
            <a:br>
              <a:rPr lang="en-US" sz="3600" dirty="0"/>
            </a:br>
            <a:r>
              <a:rPr lang="en-US" sz="3600" dirty="0"/>
              <a:t>29 September</a:t>
            </a:r>
          </a:p>
        </p:txBody>
      </p:sp>
      <p:sp>
        <p:nvSpPr>
          <p:cNvPr id="4" name="Text Placeholder 3">
            <a:extLst>
              <a:ext uri="{FF2B5EF4-FFF2-40B4-BE49-F238E27FC236}">
                <a16:creationId xmlns:a16="http://schemas.microsoft.com/office/drawing/2014/main" id="{A7D07397-FFE6-9D03-DB89-C4E6E249B7AA}"/>
              </a:ext>
            </a:extLst>
          </p:cNvPr>
          <p:cNvSpPr>
            <a:spLocks noGrp="1"/>
          </p:cNvSpPr>
          <p:nvPr>
            <p:ph type="body" sz="half" idx="2"/>
          </p:nvPr>
        </p:nvSpPr>
        <p:spPr>
          <a:xfrm>
            <a:off x="4864100" y="338328"/>
            <a:ext cx="6675627" cy="1605083"/>
          </a:xfrm>
        </p:spPr>
        <p:txBody>
          <a:bodyPr vert="horz" lIns="91440" tIns="45720" rIns="91440" bIns="45720" rtlCol="0" anchor="ctr">
            <a:normAutofit/>
          </a:bodyPr>
          <a:lstStyle/>
          <a:p>
            <a:r>
              <a:rPr lang="en-US" sz="2000" dirty="0"/>
              <a:t>Visit of the relics of Saint Bernadette at the National Marian Shrine of Scotland and Mass with Archbishop Cushley.</a:t>
            </a:r>
          </a:p>
        </p:txBody>
      </p:sp>
      <p:sp>
        <p:nvSpPr>
          <p:cNvPr id="13" name="Rectangle 12">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posing for a photo&#10;&#10;Description automatically generated with medium confidence">
            <a:extLst>
              <a:ext uri="{FF2B5EF4-FFF2-40B4-BE49-F238E27FC236}">
                <a16:creationId xmlns:a16="http://schemas.microsoft.com/office/drawing/2014/main" id="{3ECA56C4-A6A7-4E09-E7F4-4C7E7CB6D070}"/>
              </a:ext>
            </a:extLst>
          </p:cNvPr>
          <p:cNvPicPr>
            <a:picLocks noChangeAspect="1"/>
          </p:cNvPicPr>
          <p:nvPr/>
        </p:nvPicPr>
        <p:blipFill>
          <a:blip r:embed="rId2"/>
          <a:stretch>
            <a:fillRect/>
          </a:stretch>
        </p:blipFill>
        <p:spPr>
          <a:xfrm>
            <a:off x="933788" y="2742397"/>
            <a:ext cx="4389120" cy="3291840"/>
          </a:xfrm>
          <a:prstGeom prst="rect">
            <a:avLst/>
          </a:prstGeom>
        </p:spPr>
      </p:pic>
      <p:sp>
        <p:nvSpPr>
          <p:cNvPr id="17"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group of people posing for a photo in front of a statue&#10;&#10;Description automatically generated">
            <a:extLst>
              <a:ext uri="{FF2B5EF4-FFF2-40B4-BE49-F238E27FC236}">
                <a16:creationId xmlns:a16="http://schemas.microsoft.com/office/drawing/2014/main" id="{C0565111-62EB-81BE-D245-8B4D45BC91FA}"/>
              </a:ext>
            </a:extLst>
          </p:cNvPr>
          <p:cNvPicPr>
            <a:picLocks noGrp="1" noChangeAspect="1"/>
          </p:cNvPicPr>
          <p:nvPr>
            <p:ph type="pic" idx="1"/>
          </p:nvPr>
        </p:nvPicPr>
        <p:blipFill>
          <a:blip r:embed="rId3"/>
          <a:srcRect l="2508" r="2508"/>
          <a:stretch>
            <a:fillRect/>
          </a:stretch>
        </p:blipFill>
        <p:spPr>
          <a:xfrm>
            <a:off x="6979171" y="2742397"/>
            <a:ext cx="4168961" cy="3291840"/>
          </a:xfrm>
          <a:prstGeom prst="rect">
            <a:avLst/>
          </a:prstGeom>
        </p:spPr>
      </p:pic>
    </p:spTree>
    <p:extLst>
      <p:ext uri="{BB962C8B-B14F-4D97-AF65-F5344CB8AC3E}">
        <p14:creationId xmlns:p14="http://schemas.microsoft.com/office/powerpoint/2010/main" val="3150765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5D465A-9865-FDFD-0768-4AE4A8689EBF}"/>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b="1" kern="1200">
                <a:solidFill>
                  <a:schemeClr val="tx1"/>
                </a:solidFill>
                <a:latin typeface="+mj-lt"/>
                <a:ea typeface="+mj-ea"/>
                <a:cs typeface="+mj-cs"/>
              </a:rPr>
              <a:t>Life Voice Drama and Workshop</a:t>
            </a:r>
            <a:br>
              <a:rPr lang="en-US" sz="2800" kern="1200">
                <a:solidFill>
                  <a:schemeClr val="tx1"/>
                </a:solidFill>
                <a:latin typeface="+mj-lt"/>
                <a:ea typeface="+mj-ea"/>
                <a:cs typeface="+mj-cs"/>
              </a:rPr>
            </a:br>
            <a:r>
              <a:rPr lang="en-US" sz="2800" kern="1200">
                <a:solidFill>
                  <a:schemeClr val="tx1"/>
                </a:solidFill>
                <a:latin typeface="+mj-lt"/>
                <a:ea typeface="+mj-ea"/>
                <a:cs typeface="+mj-cs"/>
              </a:rPr>
              <a:t>21-23 November</a:t>
            </a:r>
          </a:p>
        </p:txBody>
      </p:sp>
      <p:sp>
        <p:nvSpPr>
          <p:cNvPr id="24" name="Rectangle 23">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A7D07397-FFE6-9D03-DB89-C4E6E249B7AA}"/>
              </a:ext>
            </a:extLst>
          </p:cNvPr>
          <p:cNvSpPr>
            <a:spLocks noGrp="1"/>
          </p:cNvSpPr>
          <p:nvPr>
            <p:ph type="body" sz="half" idx="2"/>
          </p:nvPr>
        </p:nvSpPr>
        <p:spPr>
          <a:xfrm>
            <a:off x="3157538" y="412454"/>
            <a:ext cx="3243262" cy="2101850"/>
          </a:xfrm>
        </p:spPr>
        <p:txBody>
          <a:bodyPr vert="horz" lIns="91440" tIns="45720" rIns="91440" bIns="45720" rtlCol="0" anchor="ctr">
            <a:normAutofit/>
          </a:bodyPr>
          <a:lstStyle/>
          <a:p>
            <a:r>
              <a:rPr lang="en-US" sz="1700" dirty="0"/>
              <a:t>Drama about crisis pregnancy, followed by workshop on the development of life in the womb and Catholic teaching on the sanctity of life.</a:t>
            </a:r>
          </a:p>
          <a:p>
            <a:r>
              <a:rPr lang="en-US" sz="1700" dirty="0"/>
              <a:t>Part of the Called to Love relationships programme for S4-6.</a:t>
            </a:r>
          </a:p>
        </p:txBody>
      </p:sp>
      <p:pic>
        <p:nvPicPr>
          <p:cNvPr id="5" name="Picture 4">
            <a:extLst>
              <a:ext uri="{FF2B5EF4-FFF2-40B4-BE49-F238E27FC236}">
                <a16:creationId xmlns:a16="http://schemas.microsoft.com/office/drawing/2014/main" id="{8CF329E2-9A6D-10C9-EEF6-86CFC7CCDBEF}"/>
              </a:ext>
            </a:extLst>
          </p:cNvPr>
          <p:cNvPicPr>
            <a:picLocks noChangeAspect="1"/>
          </p:cNvPicPr>
          <p:nvPr/>
        </p:nvPicPr>
        <p:blipFill rotWithShape="1">
          <a:blip r:embed="rId2"/>
          <a:srcRect l="14994" r="39328"/>
          <a:stretch/>
        </p:blipFill>
        <p:spPr>
          <a:xfrm rot="5400000">
            <a:off x="1251215" y="1708414"/>
            <a:ext cx="3898370" cy="6400801"/>
          </a:xfrm>
          <a:prstGeom prst="rect">
            <a:avLst/>
          </a:prstGeom>
        </p:spPr>
      </p:pic>
      <p:pic>
        <p:nvPicPr>
          <p:cNvPr id="9" name="Picture 8">
            <a:extLst>
              <a:ext uri="{FF2B5EF4-FFF2-40B4-BE49-F238E27FC236}">
                <a16:creationId xmlns:a16="http://schemas.microsoft.com/office/drawing/2014/main" id="{9051B5B9-6BB1-B06C-5A07-68E203198300}"/>
              </a:ext>
            </a:extLst>
          </p:cNvPr>
          <p:cNvPicPr>
            <a:picLocks noChangeAspect="1"/>
          </p:cNvPicPr>
          <p:nvPr/>
        </p:nvPicPr>
        <p:blipFill rotWithShape="1">
          <a:blip r:embed="rId3"/>
          <a:srcRect r="8163"/>
          <a:stretch/>
        </p:blipFill>
        <p:spPr>
          <a:xfrm rot="5400000">
            <a:off x="5962650" y="628650"/>
            <a:ext cx="6857999" cy="5600701"/>
          </a:xfrm>
          <a:prstGeom prst="rect">
            <a:avLst/>
          </a:prstGeom>
        </p:spPr>
      </p:pic>
    </p:spTree>
    <p:extLst>
      <p:ext uri="{BB962C8B-B14F-4D97-AF65-F5344CB8AC3E}">
        <p14:creationId xmlns:p14="http://schemas.microsoft.com/office/powerpoint/2010/main" val="3012520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in a room&#10;&#10;Description automatically generated with low confidence">
            <a:extLst>
              <a:ext uri="{FF2B5EF4-FFF2-40B4-BE49-F238E27FC236}">
                <a16:creationId xmlns:a16="http://schemas.microsoft.com/office/drawing/2014/main" id="{975334DA-9BF5-C1C8-84EC-900FB6A23E7E}"/>
              </a:ext>
            </a:extLst>
          </p:cNvPr>
          <p:cNvPicPr>
            <a:picLocks noGrp="1" noChangeAspect="1"/>
          </p:cNvPicPr>
          <p:nvPr>
            <p:ph idx="1"/>
          </p:nvPr>
        </p:nvPicPr>
        <p:blipFill rotWithShape="1">
          <a:blip r:embed="rId2"/>
          <a:srcRect t="17364" b="763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5688B5-42D9-9D13-FCED-6C74296A6E0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Assembly on Saint Andrew</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532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ll Souls' Day - Wikipedia">
            <a:extLst>
              <a:ext uri="{FF2B5EF4-FFF2-40B4-BE49-F238E27FC236}">
                <a16:creationId xmlns:a16="http://schemas.microsoft.com/office/drawing/2014/main" id="{61EF09E0-DC4F-2647-5ABC-0553EF8F8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76" r="1" b="40760"/>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1058" name="Rectangle 103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5D465A-9865-FDFD-0768-4AE4A8689EBF}"/>
              </a:ext>
            </a:extLst>
          </p:cNvPr>
          <p:cNvSpPr>
            <a:spLocks noGrp="1"/>
          </p:cNvSpPr>
          <p:nvPr>
            <p:ph type="title"/>
          </p:nvPr>
        </p:nvSpPr>
        <p:spPr>
          <a:xfrm>
            <a:off x="1166649" y="721805"/>
            <a:ext cx="3874686" cy="2147520"/>
          </a:xfrm>
        </p:spPr>
        <p:txBody>
          <a:bodyPr vert="horz" lIns="91440" tIns="45720" rIns="91440" bIns="45720" rtlCol="0" anchor="ctr">
            <a:normAutofit/>
          </a:bodyPr>
          <a:lstStyle/>
          <a:p>
            <a:r>
              <a:rPr lang="en-US" sz="3700" b="1">
                <a:solidFill>
                  <a:schemeClr val="bg1"/>
                </a:solidFill>
              </a:rPr>
              <a:t>Remembrance Services</a:t>
            </a:r>
            <a:br>
              <a:rPr lang="en-US" sz="3700">
                <a:solidFill>
                  <a:schemeClr val="bg1"/>
                </a:solidFill>
              </a:rPr>
            </a:br>
            <a:r>
              <a:rPr lang="en-US" sz="3700">
                <a:solidFill>
                  <a:schemeClr val="bg1"/>
                </a:solidFill>
              </a:rPr>
              <a:t>Throughout November</a:t>
            </a:r>
          </a:p>
        </p:txBody>
      </p:sp>
      <p:sp>
        <p:nvSpPr>
          <p:cNvPr id="1035" name="Rectangle 103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7" name="Group 103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03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9" name="Rectangle 105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7D07397-FFE6-9D03-DB89-C4E6E249B7AA}"/>
              </a:ext>
            </a:extLst>
          </p:cNvPr>
          <p:cNvSpPr>
            <a:spLocks noGrp="1"/>
          </p:cNvSpPr>
          <p:nvPr>
            <p:ph type="body" sz="half" idx="2"/>
          </p:nvPr>
        </p:nvSpPr>
        <p:spPr>
          <a:xfrm>
            <a:off x="1166649" y="3379979"/>
            <a:ext cx="3874685" cy="3186359"/>
          </a:xfrm>
        </p:spPr>
        <p:txBody>
          <a:bodyPr vert="horz" lIns="91440" tIns="45720" rIns="91440" bIns="45720" rtlCol="0" anchor="ctr">
            <a:normAutofit/>
          </a:bodyPr>
          <a:lstStyle/>
          <a:p>
            <a:r>
              <a:rPr lang="en-US" sz="1800" dirty="0">
                <a:solidFill>
                  <a:schemeClr val="bg1"/>
                </a:solidFill>
              </a:rPr>
              <a:t>Mr Wotherspoon and Ms Luncanu led remembrance services for pupils in the Oratory.  Pupils and staff were invited to pray for the dead and include their names in our Book of Remembrance.</a:t>
            </a:r>
          </a:p>
        </p:txBody>
      </p:sp>
    </p:spTree>
    <p:extLst>
      <p:ext uri="{BB962C8B-B14F-4D97-AF65-F5344CB8AC3E}">
        <p14:creationId xmlns:p14="http://schemas.microsoft.com/office/powerpoint/2010/main" val="2491783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0">
            <a:extLst>
              <a:ext uri="{FF2B5EF4-FFF2-40B4-BE49-F238E27FC236}">
                <a16:creationId xmlns:a16="http://schemas.microsoft.com/office/drawing/2014/main" id="{439BCA50-5C8B-4034-853C-B29176644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4" name="Rectangle 33">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F5D465A-9865-FDFD-0768-4AE4A8689EBF}"/>
              </a:ext>
            </a:extLst>
          </p:cNvPr>
          <p:cNvSpPr>
            <a:spLocks noGrp="1"/>
          </p:cNvSpPr>
          <p:nvPr>
            <p:ph type="title"/>
          </p:nvPr>
        </p:nvSpPr>
        <p:spPr>
          <a:xfrm>
            <a:off x="549277" y="458033"/>
            <a:ext cx="5257798" cy="726224"/>
          </a:xfrm>
        </p:spPr>
        <p:txBody>
          <a:bodyPr vert="horz" wrap="square" lIns="91440" tIns="45720" rIns="91440" bIns="45720" rtlCol="0" anchor="ctr">
            <a:normAutofit fontScale="90000"/>
          </a:bodyPr>
          <a:lstStyle/>
          <a:p>
            <a:r>
              <a:rPr lang="en-US" sz="4900" b="1" kern="1200" dirty="0">
                <a:solidFill>
                  <a:schemeClr val="tx1"/>
                </a:solidFill>
                <a:latin typeface="+mj-lt"/>
                <a:ea typeface="+mj-ea"/>
                <a:cs typeface="+mj-cs"/>
              </a:rPr>
              <a:t>Places of Worship Unit</a:t>
            </a:r>
            <a:br>
              <a:rPr lang="en-US" sz="2200" kern="1200" dirty="0">
                <a:solidFill>
                  <a:schemeClr val="tx1"/>
                </a:solidFill>
                <a:latin typeface="+mj-lt"/>
                <a:ea typeface="+mj-ea"/>
                <a:cs typeface="+mj-cs"/>
              </a:rPr>
            </a:br>
            <a:endParaRPr lang="en-US" sz="22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A7D07397-FFE6-9D03-DB89-C4E6E249B7AA}"/>
              </a:ext>
            </a:extLst>
          </p:cNvPr>
          <p:cNvSpPr>
            <a:spLocks noGrp="1"/>
          </p:cNvSpPr>
          <p:nvPr>
            <p:ph type="body" sz="half" idx="2"/>
          </p:nvPr>
        </p:nvSpPr>
        <p:spPr>
          <a:xfrm>
            <a:off x="6383339" y="464372"/>
            <a:ext cx="5257798" cy="660181"/>
          </a:xfrm>
        </p:spPr>
        <p:txBody>
          <a:bodyPr vert="horz" wrap="square" lIns="91440" tIns="45720" rIns="91440" bIns="45720" rtlCol="0" anchor="ctr">
            <a:normAutofit/>
          </a:bodyPr>
          <a:lstStyle/>
          <a:p>
            <a:pPr algn="r"/>
            <a:r>
              <a:rPr lang="en-US" sz="2000" kern="1200" dirty="0">
                <a:solidFill>
                  <a:schemeClr val="tx1">
                    <a:alpha val="60000"/>
                  </a:schemeClr>
                </a:solidFill>
                <a:latin typeface="+mn-lt"/>
                <a:ea typeface="+mn-ea"/>
                <a:cs typeface="+mn-cs"/>
              </a:rPr>
              <a:t>S2 pupils produced some fantastic project work on Places of Worship in RE.</a:t>
            </a:r>
          </a:p>
        </p:txBody>
      </p:sp>
      <p:pic>
        <p:nvPicPr>
          <p:cNvPr id="15" name="Picture 14" descr="Text&#10;&#10;Description automatically generated">
            <a:extLst>
              <a:ext uri="{FF2B5EF4-FFF2-40B4-BE49-F238E27FC236}">
                <a16:creationId xmlns:a16="http://schemas.microsoft.com/office/drawing/2014/main" id="{861E2487-FAB4-0F88-0622-4FD6EA03D070}"/>
              </a:ext>
            </a:extLst>
          </p:cNvPr>
          <p:cNvPicPr>
            <a:picLocks noChangeAspect="1"/>
          </p:cNvPicPr>
          <p:nvPr/>
        </p:nvPicPr>
        <p:blipFill rotWithShape="1">
          <a:blip r:embed="rId2"/>
          <a:srcRect r="719" b="1"/>
          <a:stretch/>
        </p:blipFill>
        <p:spPr>
          <a:xfrm rot="5400000">
            <a:off x="-30262" y="2138464"/>
            <a:ext cx="4752000" cy="3589750"/>
          </a:xfrm>
          <a:prstGeom prst="rect">
            <a:avLst/>
          </a:prstGeom>
          <a:effectLst>
            <a:outerShdw blurRad="508000" dist="101600" dir="5400000" algn="tl" rotWithShape="0">
              <a:prstClr val="black">
                <a:alpha val="10000"/>
              </a:prstClr>
            </a:outerShdw>
          </a:effectLst>
        </p:spPr>
      </p:pic>
      <p:pic>
        <p:nvPicPr>
          <p:cNvPr id="6" name="Picture 5" descr="A close-up of a circuit board&#10;&#10;Description automatically generated with low confidence">
            <a:extLst>
              <a:ext uri="{FF2B5EF4-FFF2-40B4-BE49-F238E27FC236}">
                <a16:creationId xmlns:a16="http://schemas.microsoft.com/office/drawing/2014/main" id="{D4F0AEC3-8FBF-7BA3-DC79-023E0B41ECF9}"/>
              </a:ext>
            </a:extLst>
          </p:cNvPr>
          <p:cNvPicPr>
            <a:picLocks noChangeAspect="1"/>
          </p:cNvPicPr>
          <p:nvPr/>
        </p:nvPicPr>
        <p:blipFill rotWithShape="1">
          <a:blip r:embed="rId3"/>
          <a:srcRect r="109"/>
          <a:stretch/>
        </p:blipFill>
        <p:spPr>
          <a:xfrm rot="5400000">
            <a:off x="3730140" y="2149397"/>
            <a:ext cx="4752000" cy="3567884"/>
          </a:xfrm>
          <a:prstGeom prst="rect">
            <a:avLst/>
          </a:prstGeom>
          <a:effectLst>
            <a:outerShdw blurRad="508000" dist="101600" dir="5400000" algn="tl" rotWithShape="0">
              <a:prstClr val="black">
                <a:alpha val="10000"/>
              </a:prstClr>
            </a:outerShdw>
          </a:effectLst>
        </p:spPr>
      </p:pic>
      <p:pic>
        <p:nvPicPr>
          <p:cNvPr id="17" name="Picture 16" descr="A picture containing text, indoor, several&#10;&#10;Description automatically generated">
            <a:extLst>
              <a:ext uri="{FF2B5EF4-FFF2-40B4-BE49-F238E27FC236}">
                <a16:creationId xmlns:a16="http://schemas.microsoft.com/office/drawing/2014/main" id="{6F303028-DCFE-ADAA-9DE7-7081278EA0D9}"/>
              </a:ext>
            </a:extLst>
          </p:cNvPr>
          <p:cNvPicPr>
            <a:picLocks noChangeAspect="1"/>
          </p:cNvPicPr>
          <p:nvPr/>
        </p:nvPicPr>
        <p:blipFill rotWithShape="1">
          <a:blip r:embed="rId4"/>
          <a:srcRect r="101"/>
          <a:stretch/>
        </p:blipFill>
        <p:spPr>
          <a:xfrm rot="5400000">
            <a:off x="7477882" y="2149539"/>
            <a:ext cx="4752000" cy="35676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188973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5D465A-9865-FDFD-0768-4AE4A8689EBF}"/>
              </a:ext>
            </a:extLst>
          </p:cNvPr>
          <p:cNvSpPr>
            <a:spLocks noGrp="1"/>
          </p:cNvSpPr>
          <p:nvPr>
            <p:ph type="title"/>
          </p:nvPr>
        </p:nvSpPr>
        <p:spPr>
          <a:xfrm>
            <a:off x="7523020" y="855677"/>
            <a:ext cx="3973385" cy="4720701"/>
          </a:xfrm>
          <a:noFill/>
        </p:spPr>
        <p:txBody>
          <a:bodyPr vert="horz" lIns="91440" tIns="45720" rIns="91440" bIns="45720" rtlCol="0" anchor="b">
            <a:normAutofit fontScale="90000"/>
          </a:bodyPr>
          <a:lstStyle/>
          <a:p>
            <a:r>
              <a:rPr lang="en-US" sz="4400" b="1" dirty="0"/>
              <a:t>The Ten Commandments</a:t>
            </a:r>
            <a:br>
              <a:rPr lang="en-US" sz="4400" b="1" dirty="0"/>
            </a:br>
            <a:br>
              <a:rPr lang="en-US" sz="4400" dirty="0"/>
            </a:br>
            <a:r>
              <a:rPr lang="en-US" sz="4400" dirty="0"/>
              <a:t>S1 have been learning about God’s covenant with Moses on Mount Sinai</a:t>
            </a:r>
          </a:p>
        </p:txBody>
      </p:sp>
      <p:pic>
        <p:nvPicPr>
          <p:cNvPr id="13" name="Picture 12" descr="A picture containing text, covered, appliance, indoor&#10;&#10;Description automatically generated">
            <a:extLst>
              <a:ext uri="{FF2B5EF4-FFF2-40B4-BE49-F238E27FC236}">
                <a16:creationId xmlns:a16="http://schemas.microsoft.com/office/drawing/2014/main" id="{1BB8E308-72E0-E47E-B505-87898526EC8D}"/>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Lst>
          </a:blip>
          <a:srcRect l="5593" r="20854" b="1"/>
          <a:stretch/>
        </p:blipFill>
        <p:spPr>
          <a:xfrm rot="5400000">
            <a:off x="67450" y="-67450"/>
            <a:ext cx="6858000" cy="6992901"/>
          </a:xfrm>
          <a:prstGeom prst="rect">
            <a:avLst/>
          </a:prstGeom>
        </p:spPr>
      </p:pic>
    </p:spTree>
    <p:extLst>
      <p:ext uri="{BB962C8B-B14F-4D97-AF65-F5344CB8AC3E}">
        <p14:creationId xmlns:p14="http://schemas.microsoft.com/office/powerpoint/2010/main" val="1330676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group of people in a classroom&#10;&#10;Description automatically generated with medium confidence">
            <a:extLst>
              <a:ext uri="{FF2B5EF4-FFF2-40B4-BE49-F238E27FC236}">
                <a16:creationId xmlns:a16="http://schemas.microsoft.com/office/drawing/2014/main" id="{34006623-9D2C-C045-5E36-357E69062408}"/>
              </a:ext>
            </a:extLst>
          </p:cNvPr>
          <p:cNvPicPr>
            <a:picLocks noGrp="1" noChangeAspect="1"/>
          </p:cNvPicPr>
          <p:nvPr>
            <p:ph idx="1"/>
          </p:nvPr>
        </p:nvPicPr>
        <p:blipFill rotWithShape="1">
          <a:blip r:embed="rId3"/>
          <a:srcRect t="20975" b="4025"/>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5688B5-42D9-9D13-FCED-6C74296A6E09}"/>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S1 RE Class</a:t>
            </a: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155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Rectangle 43">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5D465A-9865-FDFD-0768-4AE4A8689EBF}"/>
              </a:ext>
            </a:extLst>
          </p:cNvPr>
          <p:cNvSpPr>
            <a:spLocks noGrp="1"/>
          </p:cNvSpPr>
          <p:nvPr>
            <p:ph type="title"/>
          </p:nvPr>
        </p:nvSpPr>
        <p:spPr>
          <a:xfrm>
            <a:off x="838200" y="4435052"/>
            <a:ext cx="3093720" cy="1645920"/>
          </a:xfrm>
        </p:spPr>
        <p:txBody>
          <a:bodyPr vert="horz" lIns="91440" tIns="45720" rIns="91440" bIns="45720" rtlCol="0" anchor="ctr">
            <a:normAutofit/>
          </a:bodyPr>
          <a:lstStyle/>
          <a:p>
            <a:r>
              <a:rPr lang="en-US" sz="2600" b="1" kern="1200">
                <a:solidFill>
                  <a:schemeClr val="tx1"/>
                </a:solidFill>
                <a:latin typeface="+mj-lt"/>
                <a:ea typeface="+mj-ea"/>
                <a:cs typeface="+mj-cs"/>
              </a:rPr>
              <a:t>Gideons Assemblies for S1 &amp; 2</a:t>
            </a:r>
            <a:br>
              <a:rPr lang="en-US" sz="2600" kern="1200">
                <a:solidFill>
                  <a:schemeClr val="tx1"/>
                </a:solidFill>
                <a:latin typeface="+mj-lt"/>
                <a:ea typeface="+mj-ea"/>
                <a:cs typeface="+mj-cs"/>
              </a:rPr>
            </a:br>
            <a:r>
              <a:rPr lang="en-US" sz="2600" kern="1200">
                <a:solidFill>
                  <a:schemeClr val="tx1"/>
                </a:solidFill>
                <a:latin typeface="+mj-lt"/>
                <a:ea typeface="+mj-ea"/>
                <a:cs typeface="+mj-cs"/>
              </a:rPr>
              <a:t>5 December</a:t>
            </a:r>
          </a:p>
        </p:txBody>
      </p:sp>
      <p:pic>
        <p:nvPicPr>
          <p:cNvPr id="8" name="Picture 7" descr="A person giving a presentation to an audience&#10;&#10;Description automatically generated with medium confidence">
            <a:extLst>
              <a:ext uri="{FF2B5EF4-FFF2-40B4-BE49-F238E27FC236}">
                <a16:creationId xmlns:a16="http://schemas.microsoft.com/office/drawing/2014/main" id="{821D3E97-684D-3063-1879-FFF0EF76EB88}"/>
              </a:ext>
            </a:extLst>
          </p:cNvPr>
          <p:cNvPicPr>
            <a:picLocks noChangeAspect="1"/>
          </p:cNvPicPr>
          <p:nvPr/>
        </p:nvPicPr>
        <p:blipFill rotWithShape="1">
          <a:blip r:embed="rId2"/>
          <a:srcRect l="4718" r="21651" b="-2"/>
          <a:stretch/>
        </p:blipFill>
        <p:spPr>
          <a:xfrm>
            <a:off x="20" y="-6"/>
            <a:ext cx="3931900" cy="4005072"/>
          </a:xfrm>
          <a:prstGeom prst="rect">
            <a:avLst/>
          </a:prstGeom>
        </p:spPr>
      </p:pic>
      <p:pic>
        <p:nvPicPr>
          <p:cNvPr id="6" name="Picture 5" descr="A picture containing indoor, hall, auditorium, crowd&#10;&#10;Description automatically generated">
            <a:extLst>
              <a:ext uri="{FF2B5EF4-FFF2-40B4-BE49-F238E27FC236}">
                <a16:creationId xmlns:a16="http://schemas.microsoft.com/office/drawing/2014/main" id="{43CC5B91-0F31-BB70-F22E-3F3CCF504C71}"/>
              </a:ext>
            </a:extLst>
          </p:cNvPr>
          <p:cNvPicPr>
            <a:picLocks noChangeAspect="1"/>
          </p:cNvPicPr>
          <p:nvPr/>
        </p:nvPicPr>
        <p:blipFill rotWithShape="1">
          <a:blip r:embed="rId3"/>
          <a:srcRect l="14313" r="12055" b="-2"/>
          <a:stretch/>
        </p:blipFill>
        <p:spPr>
          <a:xfrm>
            <a:off x="4130040" y="6"/>
            <a:ext cx="3931920" cy="4005071"/>
          </a:xfrm>
          <a:prstGeom prst="rect">
            <a:avLst/>
          </a:prstGeom>
        </p:spPr>
      </p:pic>
      <p:pic>
        <p:nvPicPr>
          <p:cNvPr id="11" name="Picture 10" descr="A group of people in a room&#10;&#10;Description automatically generated with medium confidence">
            <a:extLst>
              <a:ext uri="{FF2B5EF4-FFF2-40B4-BE49-F238E27FC236}">
                <a16:creationId xmlns:a16="http://schemas.microsoft.com/office/drawing/2014/main" id="{8C457BDD-5F4F-C254-949E-739D301CD7FC}"/>
              </a:ext>
            </a:extLst>
          </p:cNvPr>
          <p:cNvPicPr>
            <a:picLocks noChangeAspect="1"/>
          </p:cNvPicPr>
          <p:nvPr/>
        </p:nvPicPr>
        <p:blipFill rotWithShape="1">
          <a:blip r:embed="rId4"/>
          <a:srcRect r="23602" b="-3"/>
          <a:stretch/>
        </p:blipFill>
        <p:spPr>
          <a:xfrm rot="5400000">
            <a:off x="8223504" y="36575"/>
            <a:ext cx="4005072" cy="3931920"/>
          </a:xfrm>
          <a:prstGeom prst="rect">
            <a:avLst/>
          </a:prstGeom>
        </p:spPr>
      </p:pic>
      <p:sp>
        <p:nvSpPr>
          <p:cNvPr id="46" name="Rectangle 45">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A7D07397-FFE6-9D03-DB89-C4E6E249B7AA}"/>
              </a:ext>
            </a:extLst>
          </p:cNvPr>
          <p:cNvSpPr>
            <a:spLocks noGrp="1"/>
          </p:cNvSpPr>
          <p:nvPr>
            <p:ph type="body" sz="half" idx="2"/>
          </p:nvPr>
        </p:nvSpPr>
        <p:spPr>
          <a:xfrm>
            <a:off x="4380266" y="4435052"/>
            <a:ext cx="7104188" cy="1645920"/>
          </a:xfrm>
        </p:spPr>
        <p:txBody>
          <a:bodyPr vert="horz" lIns="91440" tIns="45720" rIns="91440" bIns="45720" rtlCol="0" anchor="ctr">
            <a:normAutofit/>
          </a:bodyPr>
          <a:lstStyle/>
          <a:p>
            <a:r>
              <a:rPr lang="en-US" sz="1800" dirty="0"/>
              <a:t>We were visited by David and Esther from the Gideons who gave assemblies on the importance of the Bible.  Pupils were then offered a free copy of the New Testament and Psalms.</a:t>
            </a:r>
          </a:p>
        </p:txBody>
      </p:sp>
    </p:spTree>
    <p:extLst>
      <p:ext uri="{BB962C8B-B14F-4D97-AF65-F5344CB8AC3E}">
        <p14:creationId xmlns:p14="http://schemas.microsoft.com/office/powerpoint/2010/main" val="2207954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201</Words>
  <Application>Microsoft Office PowerPoint</Application>
  <PresentationFormat>Widescreen</PresentationFormat>
  <Paragraphs>17</Paragraphs>
  <Slides>9</Slides>
  <Notes>1</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RE &amp; Chaplaincy Newsletter </vt:lpstr>
      <vt:lpstr>Carfin Grotto 29 September</vt:lpstr>
      <vt:lpstr>Life Voice Drama and Workshop 21-23 November</vt:lpstr>
      <vt:lpstr>Assembly on Saint Andrew</vt:lpstr>
      <vt:lpstr>Remembrance Services Throughout November</vt:lpstr>
      <vt:lpstr>Places of Worship Unit </vt:lpstr>
      <vt:lpstr>The Ten Commandments  S1 have been learning about God’s covenant with Moses on Mount Sinai</vt:lpstr>
      <vt:lpstr>S1 RE Class</vt:lpstr>
      <vt:lpstr>Gideons Assemblies for S1 &amp; 2 5 December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 &amp; Chaplaincy Newsletter </dc:title>
  <dc:creator>Christopher Wotherspoon</dc:creator>
  <cp:lastModifiedBy>Christopher Wotherspoon</cp:lastModifiedBy>
  <cp:revision>3</cp:revision>
  <dcterms:created xsi:type="dcterms:W3CDTF">2022-12-03T10:02:40Z</dcterms:created>
  <dcterms:modified xsi:type="dcterms:W3CDTF">2022-12-07T18:59:22Z</dcterms:modified>
</cp:coreProperties>
</file>