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1" r:id="rId4"/>
    <p:sldId id="262" r:id="rId5"/>
    <p:sldId id="257" r:id="rId6"/>
    <p:sldId id="263" r:id="rId7"/>
    <p:sldId id="266" r:id="rId8"/>
    <p:sldId id="267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87101-59CB-812D-6D89-89B36A30E3E8}" v="7" dt="2023-03-08T10:45:15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19"/>
  </p:normalViewPr>
  <p:slideViewPr>
    <p:cSldViewPr snapToGrid="0">
      <p:cViewPr varScale="1">
        <p:scale>
          <a:sx n="152" d="100"/>
          <a:sy n="152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Wotherspoon" userId="S::9071996@ea.edin.sch.uk::1414d0b3-07ab-424e-b5c7-135459e9342d" providerId="AD" clId="Web-{AF287101-59CB-812D-6D89-89B36A30E3E8}"/>
    <pc:docChg chg="modSld modMainMaster">
      <pc:chgData name="Christopher Wotherspoon" userId="S::9071996@ea.edin.sch.uk::1414d0b3-07ab-424e-b5c7-135459e9342d" providerId="AD" clId="Web-{AF287101-59CB-812D-6D89-89B36A30E3E8}" dt="2023-03-08T10:45:15.955" v="6"/>
      <pc:docMkLst>
        <pc:docMk/>
      </pc:docMkLst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3431430338" sldId="256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1420435656" sldId="257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1948797496" sldId="259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4177017663" sldId="260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1454520280" sldId="261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398872327" sldId="262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168253399" sldId="263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3168935516" sldId="266"/>
        </pc:sldMkLst>
      </pc:sldChg>
      <pc:sldChg chg="modTransition">
        <pc:chgData name="Christopher Wotherspoon" userId="S::9071996@ea.edin.sch.uk::1414d0b3-07ab-424e-b5c7-135459e9342d" providerId="AD" clId="Web-{AF287101-59CB-812D-6D89-89B36A30E3E8}" dt="2023-03-08T10:45:15.955" v="6"/>
        <pc:sldMkLst>
          <pc:docMk/>
          <pc:sldMk cId="373168706" sldId="267"/>
        </pc:sldMkLst>
      </pc:sldChg>
      <pc:sldMasterChg chg="modTransition modSldLayout">
        <pc:chgData name="Christopher Wotherspoon" userId="S::9071996@ea.edin.sch.uk::1414d0b3-07ab-424e-b5c7-135459e9342d" providerId="AD" clId="Web-{AF287101-59CB-812D-6D89-89B36A30E3E8}" dt="2023-03-08T10:45:15.955" v="6"/>
        <pc:sldMasterMkLst>
          <pc:docMk/>
          <pc:sldMasterMk cId="2632853025" sldId="2147483648"/>
        </pc:sldMasterMkLst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2216861411" sldId="2147483649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317403613" sldId="2147483650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736243908" sldId="2147483651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2313105047" sldId="2147483652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3820466846" sldId="2147483653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4168791214" sldId="2147483654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292083534" sldId="2147483655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1390587641" sldId="2147483656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2398704256" sldId="2147483657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848404915" sldId="2147483658"/>
          </pc:sldLayoutMkLst>
        </pc:sldLayoutChg>
        <pc:sldLayoutChg chg="modTransition">
          <pc:chgData name="Christopher Wotherspoon" userId="S::9071996@ea.edin.sch.uk::1414d0b3-07ab-424e-b5c7-135459e9342d" providerId="AD" clId="Web-{AF287101-59CB-812D-6D89-89B36A30E3E8}" dt="2023-03-08T10:45:15.955" v="6"/>
          <pc:sldLayoutMkLst>
            <pc:docMk/>
            <pc:sldMasterMk cId="2632853025" sldId="2147483648"/>
            <pc:sldLayoutMk cId="3987938131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F865-CEC1-514D-BE1B-38010E2BEA6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E38FE-F62A-1D40-8D07-DC19A0CC5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1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E38FE-F62A-1D40-8D07-DC19A0CC5F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E38FE-F62A-1D40-8D07-DC19A0CC5F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1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7A74-3D3F-52B4-A5D6-3BE7B18CD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8A9BE-EBF7-A0C4-7E4F-7B0012D50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EC5F7-43AD-3749-4AA5-FE9046384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7E352-1A00-B83C-FE5E-5F13039F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E1B2-5BD5-12C8-6A52-1306E1D9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1411"/>
      </p:ext>
    </p:extLst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FE00-075F-B303-9118-6785F063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71E0A-1913-63C1-3068-1CBAD64F5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EDF8-DE26-D204-B39E-395A1054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083F8-76BE-47F3-FE38-4B3D0D46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7DE5-D442-1A71-FB07-511A5EFD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04915"/>
      </p:ext>
    </p:extLst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BCE6A-5E00-7E4E-6394-D8E188702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97772-B351-5267-12F7-BF7C71168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8A873-8D1F-2BD7-599F-2DF44AFF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C67A7-FE28-058A-D89B-85E6C793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28238-F11D-C3C0-80E0-0213A9D6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131"/>
      </p:ext>
    </p:extLst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508B-C3BF-0720-2346-ADA6DA62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2E665-1DAE-0B2C-7C43-41E968B25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4736B-0C95-97B2-393A-34A70635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9F166-28C1-6344-1707-10EBA6E6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A4C57-9CA6-41B7-4A7C-78D13644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3613"/>
      </p:ext>
    </p:extLst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D2B6E-FF65-7B9C-5BD4-92E50692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4E2D4-DF5F-8759-7AAA-5A1F66CB7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75B0B-E730-E937-37AB-7C83AC8F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75C0F-707F-30C7-0468-F55615C47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B2693-ABBE-4015-759A-A2D5A9F2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43908"/>
      </p:ext>
    </p:extLst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01D0-AB40-D52F-90AB-69C332B3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36F9E-17BD-03FF-3F44-37645157C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79363-D879-03EF-2A07-3FE363061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9861A-A7AD-45C9-B06E-8C294C1B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9FF9C-4C90-8508-C5C5-AB1AFFBB4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2CB7E-3E89-6E10-414A-55EDCCF0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05047"/>
      </p:ext>
    </p:extLst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8EC4-762E-48C5-D1DA-B7755042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2B090-5572-14E5-F7A1-F27D3F3EB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D3377-AF1C-8676-77F1-ED9BB7A1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0AD54-49B4-F536-33B2-83475B5FE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CABE7-5DCD-CA81-CD6F-8F1C32D74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7640D-3CC2-F170-102E-2D63E39D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2C09E-305D-7489-6653-621F5F9A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3F879-09EE-81C7-215C-AFAEC10C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66846"/>
      </p:ext>
    </p:extLst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AABB-9CBB-7B98-3844-FF385D42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0A230-A695-45EC-45B9-8582BE18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EFD6B-9AB8-C97E-E252-7B797F4F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B8354-F503-83F3-715D-40AA2F07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91214"/>
      </p:ext>
    </p:extLst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D8A212-15EC-4051-6922-2955282A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9ED1E-DD57-5435-E085-12237156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AC543-1F91-6079-3B52-079A01D8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3534"/>
      </p:ext>
    </p:extLst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5628-63EB-8736-8196-D1D8E6C4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149CA-9B2F-64CB-2BE9-0FBBF9C60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EBDB5-3E5B-4475-30D8-C37C96AF7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9639-D71E-5A5A-DF34-365932D5B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41A0C-DEA0-DFFA-D848-A814FE01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EA200-FCAA-7CA4-20D5-2EA3D388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87641"/>
      </p:ext>
    </p:extLst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1465-3ABF-1DEE-68AC-3D9A236B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61946-CB31-74E3-99C9-49F68A7D5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87B52-3BC5-152D-4AA9-398393E23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D0BD1-B3D5-1B66-1FC3-6FE92AF1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85322-40D0-DE2B-275B-650EA30C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8C78D-9FAA-28EF-55FF-5F971093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04256"/>
      </p:ext>
    </p:extLst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16EC1-1E53-327F-C254-53B7F8A5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BB13C-B1EE-0D27-0BD6-492380DD0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4B791-B86E-0347-6C4C-9EE11E470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6504F-5956-4248-83D1-88CF3C0F466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127E8-5CC9-887D-3DCE-75E5BCB9D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6001A-038F-187B-D94C-D1C6C6D30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8259E-84C0-6240-94C2-36286880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5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4FD0-1446-2323-D2A0-56BA7369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4385066"/>
            <a:ext cx="10694902" cy="131764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NET Ministries Retreats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7CB57-4918-CBFA-CAE0-CAB80909C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5702709"/>
            <a:ext cx="10694903" cy="79969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22-24 February 2023</a:t>
            </a:r>
          </a:p>
          <a:p>
            <a:pPr algn="l"/>
            <a:r>
              <a:rPr lang="en-US" dirty="0"/>
              <a:t>St Thomas of Aquin’s RC High School, Edinburgh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2CB2DF-9624-1260-EE75-1767382A0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0" r="1" b="1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43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A7AFD950-0DA2-8EDF-34AC-823207EE7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3" r="4882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1766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ree, grass, outdoor, jumping&#10;&#10;Description automatically generated">
            <a:extLst>
              <a:ext uri="{FF2B5EF4-FFF2-40B4-BE49-F238E27FC236}">
                <a16:creationId xmlns:a16="http://schemas.microsoft.com/office/drawing/2014/main" id="{425C9BE4-4B42-34AF-9776-D3C080464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22" r="32298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028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CB50290A-7F3D-D3B2-D6D7-FE4D339E5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13" name="Picture 1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26246129-827F-C5FE-1BBA-5282E2D25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232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2372B9C-3CE7-B131-50CA-1922805E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9" r="46232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3565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399D655-A81E-C48B-1104-AECEA40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10" b="2"/>
          <a:stretch/>
        </p:blipFill>
        <p:spPr>
          <a:xfrm rot="54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9" name="Picture 8" descr="A picture containing indoor, wall, wooden, shelf&#10;&#10;Description automatically generated">
            <a:extLst>
              <a:ext uri="{FF2B5EF4-FFF2-40B4-BE49-F238E27FC236}">
                <a16:creationId xmlns:a16="http://schemas.microsoft.com/office/drawing/2014/main" id="{B302ED95-BA33-2680-B18E-A35271E0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90" b="-2"/>
          <a:stretch/>
        </p:blipFill>
        <p:spPr>
          <a:xfrm rot="5400000">
            <a:off x="6161012" y="591551"/>
            <a:ext cx="5743618" cy="567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339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672F7AA2-3046-5E1F-B45D-249F7BE39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4" t="-13" r="28907" b="13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551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658CAB81-D4AF-FEF2-E0A7-34E7DB8AC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3" t="2" r="24010"/>
          <a:stretch/>
        </p:blipFill>
        <p:spPr>
          <a:xfrm rot="5400000">
            <a:off x="290475" y="594657"/>
            <a:ext cx="5743620" cy="566868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81E9377-F3D2-9124-7639-4A81A542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0" t="107" r="12960" b="-109"/>
          <a:stretch/>
        </p:blipFill>
        <p:spPr>
          <a:xfrm rot="5400000">
            <a:off x="6161012" y="591551"/>
            <a:ext cx="5743618" cy="567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870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blue shirts&#10;&#10;Description automatically generated with medium confidence">
            <a:extLst>
              <a:ext uri="{FF2B5EF4-FFF2-40B4-BE49-F238E27FC236}">
                <a16:creationId xmlns:a16="http://schemas.microsoft.com/office/drawing/2014/main" id="{6F8941C9-08A6-8CF4-D834-664E6ACB3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7" r="96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9749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</Words>
  <Application>Microsoft Office PowerPoint</Application>
  <PresentationFormat>Widescreen</PresentationFormat>
  <Paragraphs>5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NET Ministries Retreats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 Ministries Retreats</dc:title>
  <dc:creator>Christopher Wotherspoon</dc:creator>
  <cp:lastModifiedBy>Christopher Wotherspoon</cp:lastModifiedBy>
  <cp:revision>5</cp:revision>
  <dcterms:created xsi:type="dcterms:W3CDTF">2023-02-25T12:44:14Z</dcterms:created>
  <dcterms:modified xsi:type="dcterms:W3CDTF">2023-03-08T10:45:21Z</dcterms:modified>
</cp:coreProperties>
</file>