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27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57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8467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541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9068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938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3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10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2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35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09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39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63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64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43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06/11/2017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68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96D19-C6BF-4849-B85A-A92F69DFE4F0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64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2"/>
                </a:solidFill>
              </a:rPr>
              <a:t>2017-18 S2 into S3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800" b="1" dirty="0" smtClean="0">
                <a:solidFill>
                  <a:schemeClr val="accent2"/>
                </a:solidFill>
              </a:rPr>
              <a:t>Curriculum straw poll</a:t>
            </a:r>
            <a:endParaRPr lang="en-GB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7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2"/>
                </a:solidFill>
              </a:rPr>
              <a:t>What is a straw poll?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Today I am going to ask you to help us decide how the S3 school timetable could look like for all S3 pupils in session </a:t>
            </a:r>
            <a:r>
              <a:rPr lang="en-GB" b="1" dirty="0" smtClean="0"/>
              <a:t>2018-19</a:t>
            </a:r>
            <a:r>
              <a:rPr lang="en-GB" dirty="0" smtClean="0"/>
              <a:t> (next academic year)</a:t>
            </a:r>
          </a:p>
          <a:p>
            <a:endParaRPr lang="en-GB" dirty="0" smtClean="0"/>
          </a:p>
          <a:p>
            <a:r>
              <a:rPr lang="en-GB" dirty="0" smtClean="0"/>
              <a:t>To write the best timetable for all of you, I am going to ask you to tell us what subjects you </a:t>
            </a:r>
            <a:r>
              <a:rPr lang="en-GB" b="1" u="sng" dirty="0" smtClean="0"/>
              <a:t>may take </a:t>
            </a:r>
            <a:r>
              <a:rPr lang="en-GB" dirty="0" smtClean="0"/>
              <a:t>in S3… </a:t>
            </a:r>
            <a:r>
              <a:rPr lang="en-GB" b="1" dirty="0" smtClean="0"/>
              <a:t>THIS WILL NOT BE YOUR FINAL CHOICE</a:t>
            </a:r>
          </a:p>
          <a:p>
            <a:endParaRPr lang="en-GB" dirty="0" smtClean="0"/>
          </a:p>
          <a:p>
            <a:r>
              <a:rPr lang="en-GB" dirty="0" smtClean="0"/>
              <a:t>By telling us what you </a:t>
            </a:r>
            <a:r>
              <a:rPr lang="en-GB" b="1" u="sng" dirty="0" smtClean="0"/>
              <a:t>may take</a:t>
            </a:r>
            <a:r>
              <a:rPr lang="en-GB" dirty="0" smtClean="0"/>
              <a:t>, the school can produce a draft S3 timetable that supports as many pupils getting the classes they would like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70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T</a:t>
            </a:r>
            <a:r>
              <a:rPr lang="en-GB" b="1" dirty="0" smtClean="0">
                <a:solidFill>
                  <a:schemeClr val="accent2"/>
                </a:solidFill>
              </a:rPr>
              <a:t>ell your parents what we are doing</a:t>
            </a:r>
            <a:br>
              <a:rPr lang="en-GB" b="1" dirty="0" smtClean="0">
                <a:solidFill>
                  <a:schemeClr val="accent2"/>
                </a:solidFill>
              </a:rPr>
            </a:br>
            <a:r>
              <a:rPr lang="en-GB" sz="2000" b="1" dirty="0" smtClean="0">
                <a:solidFill>
                  <a:schemeClr val="accent2"/>
                </a:solidFill>
              </a:rPr>
              <a:t>(I will be tweeting and texting your parents)</a:t>
            </a:r>
            <a:endParaRPr lang="en-GB" sz="2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 want you to go back to your families tonight and explain that Mr Santini asked us what subjects I </a:t>
            </a:r>
            <a:r>
              <a:rPr lang="en-GB" b="1" u="sng" dirty="0" smtClean="0"/>
              <a:t>may wish to take in S3 </a:t>
            </a:r>
            <a:r>
              <a:rPr lang="en-GB" dirty="0" smtClean="0"/>
              <a:t>to help him and Mrs Greene (The school timetabler) write the best timetable.</a:t>
            </a:r>
          </a:p>
          <a:p>
            <a:endParaRPr lang="en-GB" dirty="0"/>
          </a:p>
          <a:p>
            <a:r>
              <a:rPr lang="en-GB" b="1" dirty="0" smtClean="0"/>
              <a:t>When will you make you actual choice? </a:t>
            </a:r>
            <a:r>
              <a:rPr lang="en-GB" dirty="0" smtClean="0"/>
              <a:t>In February 2017 and you will have a 10 week PSE programme lead by Ms Kelly, Mr McCormick, and Ms Kelly to help you make the best choices for your future.</a:t>
            </a:r>
          </a:p>
          <a:p>
            <a:endParaRPr lang="en-GB" dirty="0"/>
          </a:p>
          <a:p>
            <a:r>
              <a:rPr lang="en-GB" dirty="0" smtClean="0"/>
              <a:t>I am now giving you a piece of paper which asks you to write:</a:t>
            </a:r>
          </a:p>
          <a:p>
            <a:endParaRPr lang="en-GB" dirty="0" smtClean="0"/>
          </a:p>
          <a:p>
            <a:r>
              <a:rPr lang="en-GB" dirty="0" smtClean="0"/>
              <a:t>Your name and 2 choices for Social Subjects, Science, Expressive Arts, and Technologies columns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474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Your slip of paper looks like this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My name: __________________________</a:t>
            </a:r>
          </a:p>
          <a:p>
            <a:r>
              <a:rPr lang="en-GB" b="1" dirty="0" smtClean="0"/>
              <a:t>I understand I will continue to take English, Maths, &amp; Modern Languages in S3.</a:t>
            </a:r>
          </a:p>
          <a:p>
            <a:endParaRPr lang="en-GB" dirty="0" smtClean="0"/>
          </a:p>
          <a:p>
            <a:r>
              <a:rPr lang="en-GB" dirty="0" smtClean="0"/>
              <a:t>I can choose 2 subjects in Social Subjects: They are – </a:t>
            </a:r>
          </a:p>
          <a:p>
            <a:r>
              <a:rPr lang="en-GB" dirty="0" smtClean="0"/>
              <a:t>I can choose 2 subjects in Science: They are – </a:t>
            </a:r>
          </a:p>
          <a:p>
            <a:r>
              <a:rPr lang="en-GB" dirty="0" smtClean="0"/>
              <a:t>I can choose 2 subjects in Expressive Arts: They are - </a:t>
            </a:r>
          </a:p>
          <a:p>
            <a:r>
              <a:rPr lang="en-GB" dirty="0" smtClean="0"/>
              <a:t>I can choose 2 subjects in Technologies: They are – </a:t>
            </a:r>
          </a:p>
          <a:p>
            <a:endParaRPr lang="en-GB" dirty="0" smtClean="0"/>
          </a:p>
          <a:p>
            <a:r>
              <a:rPr lang="en-GB" b="1" dirty="0" smtClean="0"/>
              <a:t>I understand I will continue to take PE, RE, and PSE </a:t>
            </a:r>
            <a:r>
              <a:rPr lang="en-GB" b="1" smtClean="0"/>
              <a:t>in S3.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6766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 smtClean="0">
                <a:solidFill>
                  <a:schemeClr val="accent6"/>
                </a:solidFill>
              </a:rPr>
              <a:t>The 4 columns I will choose from are coloured in Green and </a:t>
            </a:r>
            <a:r>
              <a:rPr lang="en-GB" sz="2000" b="1" dirty="0" smtClean="0">
                <a:solidFill>
                  <a:srgbClr val="7030A0"/>
                </a:solidFill>
              </a:rPr>
              <a:t>purple</a:t>
            </a:r>
            <a:endParaRPr lang="en-GB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920258"/>
              </p:ext>
            </p:extLst>
          </p:nvPr>
        </p:nvGraphicFramePr>
        <p:xfrm>
          <a:off x="677863" y="1092199"/>
          <a:ext cx="8596313" cy="5593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4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5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5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52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52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52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78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S3 Curriculum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Languages</a:t>
                      </a:r>
                      <a:endParaRPr lang="en-GB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Mathematics</a:t>
                      </a:r>
                      <a:endParaRPr lang="en-GB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Social </a:t>
                      </a:r>
                      <a:r>
                        <a:rPr lang="en-GB" sz="1000" b="1" dirty="0" smtClean="0">
                          <a:effectLst/>
                        </a:rPr>
                        <a:t>Subjects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7030A0"/>
                          </a:solidFill>
                          <a:effectLst/>
                        </a:rPr>
                        <a:t>Choice from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7030A0"/>
                          </a:solidFill>
                          <a:effectLst/>
                        </a:rPr>
                        <a:t>(2 periods each)</a:t>
                      </a:r>
                      <a:endParaRPr lang="en-GB" sz="11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effectLst/>
                        </a:rPr>
                        <a:t>Science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7030A0"/>
                          </a:solidFill>
                          <a:effectLst/>
                        </a:rPr>
                        <a:t>Choice from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7030A0"/>
                          </a:solidFill>
                          <a:effectLst/>
                        </a:rPr>
                        <a:t>(2 periods each)</a:t>
                      </a:r>
                      <a:endParaRPr lang="en-GB" sz="11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Expressive </a:t>
                      </a:r>
                      <a:r>
                        <a:rPr lang="en-GB" sz="1000" b="1" dirty="0" smtClean="0">
                          <a:effectLst/>
                        </a:rPr>
                        <a:t>Arts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7030A0"/>
                          </a:solidFill>
                          <a:effectLst/>
                        </a:rPr>
                        <a:t>Choice from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7030A0"/>
                          </a:solidFill>
                          <a:effectLst/>
                        </a:rPr>
                        <a:t>(2 periods each)</a:t>
                      </a:r>
                      <a:endParaRPr lang="en-GB" sz="11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effectLst/>
                        </a:rPr>
                        <a:t>Technologies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1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smtClean="0">
                          <a:solidFill>
                            <a:srgbClr val="7030A0"/>
                          </a:solidFill>
                          <a:effectLst/>
                        </a:rPr>
                        <a:t>Choice </a:t>
                      </a:r>
                      <a:r>
                        <a:rPr lang="en-GB" sz="1100" b="1" dirty="0" smtClean="0">
                          <a:solidFill>
                            <a:srgbClr val="7030A0"/>
                          </a:solidFill>
                          <a:effectLst/>
                        </a:rPr>
                        <a:t>from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7030A0"/>
                          </a:solidFill>
                          <a:effectLst/>
                        </a:rPr>
                        <a:t>(2 periods each)</a:t>
                      </a:r>
                      <a:endParaRPr lang="en-GB" sz="11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Health and Wellbeing</a:t>
                      </a:r>
                      <a:endParaRPr lang="en-GB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Religious Education 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33 Periods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  <a:effectLst/>
                        </a:rPr>
                        <a:t>4</a:t>
                      </a:r>
                      <a:endParaRPr lang="en-GB" sz="11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  <a:effectLst/>
                        </a:rPr>
                        <a:t>4</a:t>
                      </a:r>
                      <a:endParaRPr lang="en-GB" sz="11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  <a:effectLst/>
                        </a:rPr>
                        <a:t>4</a:t>
                      </a:r>
                      <a:endParaRPr lang="en-GB" sz="11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  <a:effectLst/>
                        </a:rPr>
                        <a:t>4</a:t>
                      </a:r>
                      <a:endParaRPr lang="en-GB" sz="11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r>
                        <a:rPr lang="en-GB" sz="1100" dirty="0" smtClean="0">
                          <a:effectLst/>
                        </a:rPr>
                        <a:t>English (4)</a:t>
                      </a:r>
                      <a:endParaRPr lang="en-GB" sz="1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r>
                        <a:rPr lang="en-GB" sz="1100" dirty="0" smtClean="0">
                          <a:effectLst/>
                        </a:rPr>
                        <a:t>Maths (4)</a:t>
                      </a:r>
                      <a:endParaRPr lang="en-GB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  <a:effectLst/>
                        </a:rPr>
                        <a:t>Geography </a:t>
                      </a:r>
                      <a:endParaRPr lang="en-GB" sz="10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  <a:effectLst/>
                        </a:rPr>
                        <a:t>Biology</a:t>
                      </a:r>
                      <a:endParaRPr lang="en-GB" sz="10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  <a:effectLst/>
                        </a:rPr>
                        <a:t>Art &amp; Design</a:t>
                      </a:r>
                      <a:endParaRPr lang="en-GB" sz="10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  <a:effectLst/>
                        </a:rPr>
                        <a:t>Computing Science</a:t>
                      </a:r>
                      <a:endParaRPr lang="en-GB" sz="10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</a:rPr>
                        <a:t>Physical Education (2)</a:t>
                      </a:r>
                      <a:endParaRPr lang="en-GB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r>
                        <a:rPr lang="en-GB" sz="1100" dirty="0" smtClean="0">
                          <a:effectLst/>
                        </a:rPr>
                        <a:t>Religious Education (2)</a:t>
                      </a:r>
                      <a:endParaRPr lang="en-GB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</a:rPr>
                        <a:t>Modern Languages (4)</a:t>
                      </a:r>
                      <a:endParaRPr lang="en-GB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  <a:effectLst/>
                        </a:rPr>
                        <a:t>History </a:t>
                      </a:r>
                      <a:endParaRPr lang="en-GB" sz="10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  <a:effectLst/>
                        </a:rPr>
                        <a:t>Chemistry</a:t>
                      </a:r>
                      <a:endParaRPr lang="en-GB" sz="10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  <a:effectLst/>
                        </a:rPr>
                        <a:t>Music </a:t>
                      </a:r>
                      <a:endParaRPr lang="en-GB" sz="10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Graphic Communication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</a:rPr>
                        <a:t>Personal &amp; Social education (1)</a:t>
                      </a:r>
                      <a:endParaRPr lang="en-GB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  <a:effectLst/>
                        </a:rPr>
                        <a:t>Modern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  <a:effectLst/>
                        </a:rPr>
                        <a:t>Studies </a:t>
                      </a:r>
                      <a:endParaRPr lang="en-GB" sz="10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  <a:effectLst/>
                        </a:rPr>
                        <a:t>Physics</a:t>
                      </a:r>
                      <a:endParaRPr lang="en-GB" sz="10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  <a:effectLst/>
                        </a:rPr>
                        <a:t>Drama</a:t>
                      </a:r>
                      <a:endParaRPr lang="en-GB" sz="10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 &amp; Manufacture</a:t>
                      </a: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  <a:effectLst/>
                        </a:rPr>
                        <a:t>Business Education </a:t>
                      </a:r>
                      <a:endParaRPr lang="en-GB" sz="10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rgbClr val="7030A0"/>
                          </a:solidFill>
                          <a:effectLst/>
                        </a:rPr>
                        <a:t>Environmental Science</a:t>
                      </a:r>
                      <a:endParaRPr lang="en-GB" sz="9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  <a:effectLst/>
                        </a:rPr>
                        <a:t>Dance</a:t>
                      </a:r>
                      <a:endParaRPr lang="en-GB" sz="10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smtClean="0">
                          <a:solidFill>
                            <a:srgbClr val="7030A0"/>
                          </a:solidFill>
                          <a:effectLst/>
                        </a:rPr>
                        <a:t>Hospitality</a:t>
                      </a:r>
                      <a:endParaRPr lang="en-GB" sz="10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  <a:effectLst/>
                        </a:rPr>
                        <a:t>Physical Education</a:t>
                      </a:r>
                      <a:endParaRPr lang="en-GB" sz="10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  <a:effectLst/>
                        </a:rPr>
                        <a:t>Biology</a:t>
                      </a:r>
                      <a:endParaRPr lang="en-GB" sz="10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GB" sz="10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r>
                        <a:rPr lang="en-GB" sz="1000" b="1" dirty="0" smtClean="0">
                          <a:solidFill>
                            <a:srgbClr val="7030A0"/>
                          </a:solidFill>
                          <a:effectLst/>
                        </a:rPr>
                        <a:t>Geography</a:t>
                      </a:r>
                      <a:endParaRPr lang="en-GB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208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433</Words>
  <Application>Microsoft Office PowerPoint</Application>
  <PresentationFormat>Widescreen</PresentationFormat>
  <Paragraphs>109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2017-18 S2 into S3</vt:lpstr>
      <vt:lpstr>What is a straw poll?</vt:lpstr>
      <vt:lpstr>Tell your parents what we are doing (I will be tweeting and texting your parents)</vt:lpstr>
      <vt:lpstr>Your slip of paper looks like this</vt:lpstr>
      <vt:lpstr>The 4 columns I will choose from are coloured in Green and purple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2016-17 S2 into S3</dc:title>
  <dc:creator>Christopher Santini</dc:creator>
  <cp:lastModifiedBy>Christopher Santini</cp:lastModifiedBy>
  <cp:revision>11</cp:revision>
  <dcterms:created xsi:type="dcterms:W3CDTF">2016-10-11T06:26:20Z</dcterms:created>
  <dcterms:modified xsi:type="dcterms:W3CDTF">2017-11-06T14:20:08Z</dcterms:modified>
</cp:coreProperties>
</file>